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10DA"/>
    <a:srgbClr val="981797"/>
    <a:srgbClr val="17178B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0"/>
  </p:normalViewPr>
  <p:slideViewPr>
    <p:cSldViewPr snapToGrid="0" snapToObjects="1">
      <p:cViewPr varScale="1">
        <p:scale>
          <a:sx n="76" d="100"/>
          <a:sy n="76" d="100"/>
        </p:scale>
        <p:origin x="21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1D77-E2FC-174A-AACD-D52F3B572F65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7FF-920C-E246-8F71-BA62CFB9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1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1D77-E2FC-174A-AACD-D52F3B572F65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7FF-920C-E246-8F71-BA62CFB9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6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1D77-E2FC-174A-AACD-D52F3B572F65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7FF-920C-E246-8F71-BA62CFB9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7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1D77-E2FC-174A-AACD-D52F3B572F65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7FF-920C-E246-8F71-BA62CFB9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9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1D77-E2FC-174A-AACD-D52F3B572F65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7FF-920C-E246-8F71-BA62CFB9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0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1D77-E2FC-174A-AACD-D52F3B572F65}" type="datetimeFigureOut">
              <a:rPr lang="en-US" smtClean="0"/>
              <a:t>7/26/17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7FF-920C-E246-8F71-BA62CFB9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9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1D77-E2FC-174A-AACD-D52F3B572F65}" type="datetimeFigureOut">
              <a:rPr lang="en-US" smtClean="0"/>
              <a:t>7/26/17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7FF-920C-E246-8F71-BA62CFB9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1D77-E2FC-174A-AACD-D52F3B572F65}" type="datetimeFigureOut">
              <a:rPr lang="en-US" smtClean="0"/>
              <a:t>7/26/17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7FF-920C-E246-8F71-BA62CFB9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1D77-E2FC-174A-AACD-D52F3B572F65}" type="datetimeFigureOut">
              <a:rPr lang="en-US" smtClean="0"/>
              <a:t>7/26/17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7FF-920C-E246-8F71-BA62CFB9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1D77-E2FC-174A-AACD-D52F3B572F65}" type="datetimeFigureOut">
              <a:rPr lang="en-US" smtClean="0"/>
              <a:t>7/26/17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7FF-920C-E246-8F71-BA62CFB9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0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1D77-E2FC-174A-AACD-D52F3B572F65}" type="datetimeFigureOut">
              <a:rPr lang="en-US" smtClean="0"/>
              <a:t>7/26/17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77FF-920C-E246-8F71-BA62CFB9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91D77-E2FC-174A-AACD-D52F3B572F65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D77FF-920C-E246-8F71-BA62CFB9F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9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9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8534" y="1019608"/>
            <a:ext cx="11904134" cy="2015068"/>
            <a:chOff x="0" y="985741"/>
            <a:chExt cx="11904134" cy="2015068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985741"/>
              <a:ext cx="11904134" cy="2015068"/>
              <a:chOff x="0" y="985741"/>
              <a:chExt cx="11904134" cy="2015068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21732" y="985741"/>
                <a:ext cx="11463867" cy="2015068"/>
                <a:chOff x="321732" y="985741"/>
                <a:chExt cx="11463867" cy="2015068"/>
              </a:xfrm>
            </p:grpSpPr>
            <p:sp>
              <p:nvSpPr>
                <p:cNvPr id="2" name="TextBox 1"/>
                <p:cNvSpPr txBox="1"/>
                <p:nvPr/>
              </p:nvSpPr>
              <p:spPr>
                <a:xfrm>
                  <a:off x="5057370" y="985741"/>
                  <a:ext cx="6728229" cy="144655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sz="88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Apple Chancery" charset="0"/>
                      <a:ea typeface="Apple Chancery" charset="0"/>
                      <a:cs typeface="Apple Chancery" charset="0"/>
                    </a:rPr>
                    <a:t>Background</a:t>
                  </a:r>
                  <a:endParaRPr lang="en-US" sz="8800" b="1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Apple Chancery" charset="0"/>
                    <a:ea typeface="Apple Chancery" charset="0"/>
                    <a:cs typeface="Apple Chancery" charset="0"/>
                  </a:endParaRPr>
                </a:p>
              </p:txBody>
            </p:sp>
            <p:grpSp>
              <p:nvGrpSpPr>
                <p:cNvPr id="5" name="Group 4"/>
                <p:cNvGrpSpPr/>
                <p:nvPr/>
              </p:nvGrpSpPr>
              <p:grpSpPr>
                <a:xfrm>
                  <a:off x="321732" y="985741"/>
                  <a:ext cx="2032002" cy="2015068"/>
                  <a:chOff x="1456266" y="558799"/>
                  <a:chExt cx="1320800" cy="1271541"/>
                </a:xfrm>
              </p:grpSpPr>
              <p:sp>
                <p:nvSpPr>
                  <p:cNvPr id="3" name="Rectangle 2"/>
                  <p:cNvSpPr/>
                  <p:nvPr/>
                </p:nvSpPr>
                <p:spPr>
                  <a:xfrm>
                    <a:off x="1456266" y="762000"/>
                    <a:ext cx="1117600" cy="1068340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Rectangle 3"/>
                  <p:cNvSpPr/>
                  <p:nvPr/>
                </p:nvSpPr>
                <p:spPr>
                  <a:xfrm>
                    <a:off x="1659466" y="558799"/>
                    <a:ext cx="1117600" cy="1068340"/>
                  </a:xfrm>
                  <a:prstGeom prst="rect">
                    <a:avLst/>
                  </a:prstGeom>
                  <a:solidFill>
                    <a:srgbClr val="1717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0" y="2432291"/>
                <a:ext cx="11904134" cy="0"/>
              </a:xfrm>
              <a:prstGeom prst="line">
                <a:avLst/>
              </a:prstGeom>
              <a:ln w="76200">
                <a:solidFill>
                  <a:srgbClr val="E010D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706640" y="1463938"/>
              <a:ext cx="15748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NEWS</a:t>
              </a:r>
              <a:endParaRPr lang="en-US" sz="3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58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8534" y="1019608"/>
            <a:ext cx="11904134" cy="2015068"/>
            <a:chOff x="0" y="985741"/>
            <a:chExt cx="11904134" cy="2015068"/>
          </a:xfrm>
        </p:grpSpPr>
        <p:grpSp>
          <p:nvGrpSpPr>
            <p:cNvPr id="3" name="Group 2"/>
            <p:cNvGrpSpPr/>
            <p:nvPr/>
          </p:nvGrpSpPr>
          <p:grpSpPr>
            <a:xfrm>
              <a:off x="0" y="985741"/>
              <a:ext cx="11904134" cy="2015068"/>
              <a:chOff x="0" y="985741"/>
              <a:chExt cx="11904134" cy="201506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321732" y="985741"/>
                <a:ext cx="11463867" cy="2015068"/>
                <a:chOff x="321732" y="985741"/>
                <a:chExt cx="11463867" cy="2015068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5057370" y="985741"/>
                  <a:ext cx="6728229" cy="144655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sz="88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Apple Chancery" charset="0"/>
                      <a:ea typeface="Apple Chancery" charset="0"/>
                      <a:cs typeface="Apple Chancery" charset="0"/>
                    </a:rPr>
                    <a:t>Contacts</a:t>
                  </a:r>
                  <a:endParaRPr lang="en-US" sz="8800" b="1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Apple Chancery" charset="0"/>
                    <a:ea typeface="Apple Chancery" charset="0"/>
                    <a:cs typeface="Apple Chancery" charset="0"/>
                  </a:endParaRPr>
                </a:p>
              </p:txBody>
            </p:sp>
            <p:grpSp>
              <p:nvGrpSpPr>
                <p:cNvPr id="8" name="Group 7"/>
                <p:cNvGrpSpPr/>
                <p:nvPr/>
              </p:nvGrpSpPr>
              <p:grpSpPr>
                <a:xfrm>
                  <a:off x="321732" y="985741"/>
                  <a:ext cx="2032002" cy="2015068"/>
                  <a:chOff x="1456266" y="558799"/>
                  <a:chExt cx="1320800" cy="1271541"/>
                </a:xfrm>
              </p:grpSpPr>
              <p:sp>
                <p:nvSpPr>
                  <p:cNvPr id="9" name="Rectangle 8"/>
                  <p:cNvSpPr/>
                  <p:nvPr/>
                </p:nvSpPr>
                <p:spPr>
                  <a:xfrm>
                    <a:off x="1456266" y="762000"/>
                    <a:ext cx="1117600" cy="1068340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" name="Rectangle 9"/>
                  <p:cNvSpPr/>
                  <p:nvPr/>
                </p:nvSpPr>
                <p:spPr>
                  <a:xfrm>
                    <a:off x="1659466" y="558799"/>
                    <a:ext cx="1117600" cy="1068340"/>
                  </a:xfrm>
                  <a:prstGeom prst="rect">
                    <a:avLst/>
                  </a:prstGeom>
                  <a:solidFill>
                    <a:srgbClr val="1717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6" name="Straight Connector 5"/>
              <p:cNvCxnSpPr/>
              <p:nvPr/>
            </p:nvCxnSpPr>
            <p:spPr>
              <a:xfrm>
                <a:off x="0" y="2432291"/>
                <a:ext cx="11904134" cy="0"/>
              </a:xfrm>
              <a:prstGeom prst="line">
                <a:avLst/>
              </a:prstGeom>
              <a:ln w="76200">
                <a:solidFill>
                  <a:srgbClr val="E010D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706640" y="1463938"/>
              <a:ext cx="15748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NEWS</a:t>
              </a:r>
              <a:endParaRPr lang="en-US" sz="3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029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8534" y="1019608"/>
            <a:ext cx="11904134" cy="2015068"/>
            <a:chOff x="0" y="985741"/>
            <a:chExt cx="11904134" cy="2015068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985741"/>
              <a:ext cx="11904134" cy="2015068"/>
              <a:chOff x="0" y="985741"/>
              <a:chExt cx="11904134" cy="2015068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21732" y="985741"/>
                <a:ext cx="11091333" cy="2015068"/>
                <a:chOff x="321732" y="985741"/>
                <a:chExt cx="11091333" cy="2015068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4684836" y="985741"/>
                  <a:ext cx="6728229" cy="144655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sz="8800" b="1" dirty="0" smtClean="0">
                      <a:ln w="9525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/>
                      </a:solidFill>
                      <a:effectLst>
                        <a:outerShdw blurRad="12700" dist="38100" dir="2700000" algn="tl" rotWithShape="0">
                          <a:schemeClr val="bg1">
                            <a:lumMod val="50000"/>
                          </a:schemeClr>
                        </a:outerShdw>
                      </a:effectLst>
                      <a:latin typeface="Apple Chancery" charset="0"/>
                      <a:ea typeface="Apple Chancery" charset="0"/>
                      <a:cs typeface="Apple Chancery" charset="0"/>
                    </a:rPr>
                    <a:t>Data Access</a:t>
                  </a:r>
                  <a:endParaRPr lang="en-US" sz="8800" b="1" dirty="0">
                    <a:ln w="9525">
                      <a:solidFill>
                        <a:schemeClr val="bg1"/>
                      </a:solidFill>
                      <a:prstDash val="solid"/>
                    </a:ln>
                    <a:solidFill>
                      <a:schemeClr val="tx1"/>
                    </a:solidFill>
                    <a:effectLst>
                      <a:outerShdw blurRad="12700" dist="38100" dir="2700000" algn="tl" rotWithShape="0">
                        <a:schemeClr val="bg1">
                          <a:lumMod val="50000"/>
                        </a:schemeClr>
                      </a:outerShdw>
                    </a:effectLst>
                    <a:latin typeface="Apple Chancery" charset="0"/>
                    <a:ea typeface="Apple Chancery" charset="0"/>
                    <a:cs typeface="Apple Chancery" charset="0"/>
                  </a:endParaRPr>
                </a:p>
              </p:txBody>
            </p:sp>
            <p:grpSp>
              <p:nvGrpSpPr>
                <p:cNvPr id="9" name="Group 8"/>
                <p:cNvGrpSpPr/>
                <p:nvPr/>
              </p:nvGrpSpPr>
              <p:grpSpPr>
                <a:xfrm>
                  <a:off x="321732" y="985741"/>
                  <a:ext cx="2032002" cy="2015068"/>
                  <a:chOff x="1456266" y="558799"/>
                  <a:chExt cx="1320800" cy="1271541"/>
                </a:xfrm>
              </p:grpSpPr>
              <p:sp>
                <p:nvSpPr>
                  <p:cNvPr id="10" name="Rectangle 9"/>
                  <p:cNvSpPr/>
                  <p:nvPr/>
                </p:nvSpPr>
                <p:spPr>
                  <a:xfrm>
                    <a:off x="1456266" y="762000"/>
                    <a:ext cx="1117600" cy="1068340"/>
                  </a:xfrm>
                  <a:prstGeom prst="rect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Rectangle 10"/>
                  <p:cNvSpPr/>
                  <p:nvPr/>
                </p:nvSpPr>
                <p:spPr>
                  <a:xfrm>
                    <a:off x="1659466" y="558799"/>
                    <a:ext cx="1117600" cy="1068340"/>
                  </a:xfrm>
                  <a:prstGeom prst="rect">
                    <a:avLst/>
                  </a:prstGeom>
                  <a:solidFill>
                    <a:srgbClr val="1717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0" y="2432291"/>
                <a:ext cx="11904134" cy="0"/>
              </a:xfrm>
              <a:prstGeom prst="line">
                <a:avLst/>
              </a:prstGeom>
              <a:ln w="76200">
                <a:solidFill>
                  <a:srgbClr val="E010D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706640" y="1463938"/>
              <a:ext cx="15748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NEWS</a:t>
              </a:r>
              <a:endParaRPr lang="en-US" sz="3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510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</Words>
  <Application>Microsoft Macintosh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Apple Chancery</vt:lpstr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 Chen</dc:creator>
  <cp:lastModifiedBy>Wen Chen</cp:lastModifiedBy>
  <cp:revision>5</cp:revision>
  <dcterms:created xsi:type="dcterms:W3CDTF">2017-07-26T14:54:07Z</dcterms:created>
  <dcterms:modified xsi:type="dcterms:W3CDTF">2017-07-26T16:25:11Z</dcterms:modified>
</cp:coreProperties>
</file>