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68" r:id="rId3"/>
    <p:sldId id="269" r:id="rId4"/>
    <p:sldId id="278" r:id="rId5"/>
    <p:sldId id="272" r:id="rId6"/>
    <p:sldId id="625" r:id="rId7"/>
    <p:sldId id="631" r:id="rId8"/>
    <p:sldId id="353" r:id="rId9"/>
    <p:sldId id="266" r:id="rId10"/>
    <p:sldId id="273" r:id="rId11"/>
    <p:sldId id="274" r:id="rId12"/>
    <p:sldId id="271" r:id="rId13"/>
    <p:sldId id="277" r:id="rId14"/>
    <p:sldId id="282" r:id="rId15"/>
    <p:sldId id="275" r:id="rId16"/>
    <p:sldId id="279" r:id="rId17"/>
    <p:sldId id="280" r:id="rId18"/>
    <p:sldId id="276" r:id="rId19"/>
    <p:sldId id="283" r:id="rId20"/>
    <p:sldId id="28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CB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p:restoredTop sz="96450" autoAdjust="0"/>
  </p:normalViewPr>
  <p:slideViewPr>
    <p:cSldViewPr snapToGrid="0" snapToObjects="1">
      <p:cViewPr varScale="1">
        <p:scale>
          <a:sx n="140" d="100"/>
          <a:sy n="140" d="100"/>
        </p:scale>
        <p:origin x="600"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Bakary:Desktop:DAQ_ER_PBL:Mixed%20Layer%20Adjusted:110721:110721_55503_Beltsvill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Beltsville CO and NOy Vertical</a:t>
            </a:r>
            <a:r>
              <a:rPr lang="en-US" baseline="0" dirty="0"/>
              <a:t> Profiles (110721, 11:24-11:29 EST)</a:t>
            </a:r>
          </a:p>
          <a:p>
            <a:pPr>
              <a:defRPr/>
            </a:pPr>
            <a:r>
              <a:rPr lang="en-US" baseline="0" dirty="0"/>
              <a:t>Whole Profile</a:t>
            </a:r>
            <a:endParaRPr lang="en-US" dirty="0"/>
          </a:p>
        </c:rich>
      </c:tx>
      <c:overlay val="0"/>
    </c:title>
    <c:autoTitleDeleted val="0"/>
    <c:plotArea>
      <c:layout>
        <c:manualLayout>
          <c:layoutTarget val="inner"/>
          <c:xMode val="edge"/>
          <c:yMode val="edge"/>
          <c:x val="7.7391583205018197E-2"/>
          <c:y val="0.17618771199272801"/>
          <c:w val="0.82688050847171102"/>
          <c:h val="0.71858145876533097"/>
        </c:manualLayout>
      </c:layout>
      <c:scatterChart>
        <c:scatterStyle val="lineMarker"/>
        <c:varyColors val="0"/>
        <c:ser>
          <c:idx val="0"/>
          <c:order val="0"/>
          <c:tx>
            <c:v>CO</c:v>
          </c:tx>
          <c:spPr>
            <a:ln w="47625">
              <a:noFill/>
            </a:ln>
          </c:spPr>
          <c:marker>
            <c:symbol val="diamond"/>
            <c:size val="3"/>
          </c:marker>
          <c:xVal>
            <c:numRef>
              <c:f>'Raw Data'!$H$2:$H$327</c:f>
              <c:numCache>
                <c:formatCode>General</c:formatCode>
                <c:ptCount val="326"/>
                <c:pt idx="0">
                  <c:v>137.63399999999999</c:v>
                </c:pt>
                <c:pt idx="1">
                  <c:v>137.47</c:v>
                </c:pt>
                <c:pt idx="2">
                  <c:v>137.346</c:v>
                </c:pt>
                <c:pt idx="3">
                  <c:v>136.98400000000001</c:v>
                </c:pt>
                <c:pt idx="4">
                  <c:v>136.727</c:v>
                </c:pt>
                <c:pt idx="5">
                  <c:v>136.458</c:v>
                </c:pt>
                <c:pt idx="6">
                  <c:v>136.29900000000001</c:v>
                </c:pt>
                <c:pt idx="7">
                  <c:v>136.285</c:v>
                </c:pt>
                <c:pt idx="8">
                  <c:v>136.55500000000001</c:v>
                </c:pt>
                <c:pt idx="9">
                  <c:v>136.83099999999999</c:v>
                </c:pt>
                <c:pt idx="10">
                  <c:v>137.066</c:v>
                </c:pt>
                <c:pt idx="11">
                  <c:v>137.27900000000011</c:v>
                </c:pt>
                <c:pt idx="12">
                  <c:v>137.376</c:v>
                </c:pt>
                <c:pt idx="13">
                  <c:v>137.37100000000001</c:v>
                </c:pt>
                <c:pt idx="14">
                  <c:v>137.233</c:v>
                </c:pt>
                <c:pt idx="15">
                  <c:v>137.38499999999999</c:v>
                </c:pt>
                <c:pt idx="16">
                  <c:v>137.81800000000001</c:v>
                </c:pt>
                <c:pt idx="17">
                  <c:v>138.22399999999999</c:v>
                </c:pt>
                <c:pt idx="18">
                  <c:v>138.51</c:v>
                </c:pt>
                <c:pt idx="19">
                  <c:v>138.631</c:v>
                </c:pt>
                <c:pt idx="20">
                  <c:v>138.85599999999999</c:v>
                </c:pt>
                <c:pt idx="21">
                  <c:v>138.78</c:v>
                </c:pt>
                <c:pt idx="22">
                  <c:v>138.74100000000001</c:v>
                </c:pt>
                <c:pt idx="23">
                  <c:v>138.773</c:v>
                </c:pt>
                <c:pt idx="24">
                  <c:v>138.64699999999999</c:v>
                </c:pt>
                <c:pt idx="25">
                  <c:v>138.29900000000001</c:v>
                </c:pt>
                <c:pt idx="26">
                  <c:v>137.91800000000001</c:v>
                </c:pt>
                <c:pt idx="27">
                  <c:v>137.465</c:v>
                </c:pt>
                <c:pt idx="28">
                  <c:v>136.76499999999999</c:v>
                </c:pt>
                <c:pt idx="29">
                  <c:v>136.00899999999999</c:v>
                </c:pt>
                <c:pt idx="30">
                  <c:v>135.316</c:v>
                </c:pt>
                <c:pt idx="31">
                  <c:v>134.87</c:v>
                </c:pt>
                <c:pt idx="32">
                  <c:v>134.34299999999999</c:v>
                </c:pt>
                <c:pt idx="33">
                  <c:v>133.87799999999999</c:v>
                </c:pt>
                <c:pt idx="34">
                  <c:v>133.923</c:v>
                </c:pt>
                <c:pt idx="35">
                  <c:v>134.26900000000001</c:v>
                </c:pt>
                <c:pt idx="36">
                  <c:v>134.613</c:v>
                </c:pt>
                <c:pt idx="37">
                  <c:v>134.82</c:v>
                </c:pt>
                <c:pt idx="38">
                  <c:v>135.41</c:v>
                </c:pt>
                <c:pt idx="39">
                  <c:v>137.148</c:v>
                </c:pt>
                <c:pt idx="40">
                  <c:v>139.179</c:v>
                </c:pt>
                <c:pt idx="41">
                  <c:v>141.065</c:v>
                </c:pt>
                <c:pt idx="42">
                  <c:v>143.25399999999999</c:v>
                </c:pt>
                <c:pt idx="43">
                  <c:v>145.89699999999999</c:v>
                </c:pt>
                <c:pt idx="44">
                  <c:v>148.45599999999999</c:v>
                </c:pt>
                <c:pt idx="45">
                  <c:v>150.11500000000001</c:v>
                </c:pt>
                <c:pt idx="46">
                  <c:v>151.72499999999999</c:v>
                </c:pt>
                <c:pt idx="47">
                  <c:v>154.678</c:v>
                </c:pt>
                <c:pt idx="48">
                  <c:v>158.59399999999999</c:v>
                </c:pt>
                <c:pt idx="49">
                  <c:v>162.86600000000001</c:v>
                </c:pt>
                <c:pt idx="50">
                  <c:v>168.327</c:v>
                </c:pt>
                <c:pt idx="51">
                  <c:v>174.69900000000001</c:v>
                </c:pt>
                <c:pt idx="52">
                  <c:v>182.44200000000001</c:v>
                </c:pt>
                <c:pt idx="53">
                  <c:v>189.56200000000001</c:v>
                </c:pt>
                <c:pt idx="54">
                  <c:v>195.67500000000001</c:v>
                </c:pt>
                <c:pt idx="55">
                  <c:v>203.04599999999999</c:v>
                </c:pt>
                <c:pt idx="56">
                  <c:v>210.80600000000001</c:v>
                </c:pt>
                <c:pt idx="57">
                  <c:v>215.95099999999999</c:v>
                </c:pt>
                <c:pt idx="58">
                  <c:v>218.05799999999999</c:v>
                </c:pt>
                <c:pt idx="59">
                  <c:v>218.51</c:v>
                </c:pt>
                <c:pt idx="60">
                  <c:v>218.745</c:v>
                </c:pt>
                <c:pt idx="61">
                  <c:v>218.82400000000001</c:v>
                </c:pt>
                <c:pt idx="62">
                  <c:v>218.11699999999999</c:v>
                </c:pt>
                <c:pt idx="63">
                  <c:v>216.316</c:v>
                </c:pt>
                <c:pt idx="64">
                  <c:v>214.732</c:v>
                </c:pt>
                <c:pt idx="65">
                  <c:v>214.62799999999999</c:v>
                </c:pt>
                <c:pt idx="66">
                  <c:v>216.57</c:v>
                </c:pt>
                <c:pt idx="67">
                  <c:v>221.595</c:v>
                </c:pt>
                <c:pt idx="68">
                  <c:v>228.49</c:v>
                </c:pt>
                <c:pt idx="69">
                  <c:v>233.46299999999999</c:v>
                </c:pt>
                <c:pt idx="70">
                  <c:v>237.75899999999999</c:v>
                </c:pt>
                <c:pt idx="71">
                  <c:v>242.184</c:v>
                </c:pt>
                <c:pt idx="72">
                  <c:v>245.149</c:v>
                </c:pt>
                <c:pt idx="73">
                  <c:v>249.72200000000001</c:v>
                </c:pt>
                <c:pt idx="74">
                  <c:v>256.69499999999999</c:v>
                </c:pt>
                <c:pt idx="75">
                  <c:v>262.73899999999998</c:v>
                </c:pt>
                <c:pt idx="76">
                  <c:v>266.56200000000001</c:v>
                </c:pt>
                <c:pt idx="77">
                  <c:v>268.38600000000002</c:v>
                </c:pt>
                <c:pt idx="78">
                  <c:v>266.762</c:v>
                </c:pt>
                <c:pt idx="79">
                  <c:v>264.79799999999892</c:v>
                </c:pt>
                <c:pt idx="80">
                  <c:v>263.55099999999999</c:v>
                </c:pt>
                <c:pt idx="81">
                  <c:v>262.34500000000003</c:v>
                </c:pt>
                <c:pt idx="82">
                  <c:v>261.02100000000002</c:v>
                </c:pt>
                <c:pt idx="83">
                  <c:v>258.42599999999891</c:v>
                </c:pt>
                <c:pt idx="84">
                  <c:v>254.68299999999999</c:v>
                </c:pt>
                <c:pt idx="85">
                  <c:v>250.86699999999999</c:v>
                </c:pt>
                <c:pt idx="86">
                  <c:v>248.18799999999999</c:v>
                </c:pt>
                <c:pt idx="87">
                  <c:v>244.45599999999999</c:v>
                </c:pt>
                <c:pt idx="88">
                  <c:v>244.41200000000001</c:v>
                </c:pt>
                <c:pt idx="89">
                  <c:v>248.28700000000001</c:v>
                </c:pt>
                <c:pt idx="90">
                  <c:v>249.73599999999999</c:v>
                </c:pt>
                <c:pt idx="91">
                  <c:v>251.14</c:v>
                </c:pt>
                <c:pt idx="92">
                  <c:v>254.04499999999999</c:v>
                </c:pt>
                <c:pt idx="93">
                  <c:v>259.767</c:v>
                </c:pt>
                <c:pt idx="94">
                  <c:v>265.22800000000001</c:v>
                </c:pt>
                <c:pt idx="95">
                  <c:v>269.21899999999999</c:v>
                </c:pt>
                <c:pt idx="96">
                  <c:v>269.35000000000002</c:v>
                </c:pt>
                <c:pt idx="97">
                  <c:v>269.173</c:v>
                </c:pt>
                <c:pt idx="98">
                  <c:v>270.45299999999997</c:v>
                </c:pt>
                <c:pt idx="99">
                  <c:v>269.47399999999891</c:v>
                </c:pt>
                <c:pt idx="100">
                  <c:v>267.40499999999997</c:v>
                </c:pt>
                <c:pt idx="101">
                  <c:v>264.52499999999998</c:v>
                </c:pt>
                <c:pt idx="102">
                  <c:v>262.00900000000001</c:v>
                </c:pt>
                <c:pt idx="103">
                  <c:v>260.93400000000003</c:v>
                </c:pt>
                <c:pt idx="104">
                  <c:v>260.63900000000001</c:v>
                </c:pt>
                <c:pt idx="105">
                  <c:v>261.24799999999999</c:v>
                </c:pt>
                <c:pt idx="106">
                  <c:v>265.15100000000001</c:v>
                </c:pt>
                <c:pt idx="107">
                  <c:v>271.54000000000002</c:v>
                </c:pt>
                <c:pt idx="108">
                  <c:v>276.19400000000007</c:v>
                </c:pt>
                <c:pt idx="109">
                  <c:v>281.01700000000011</c:v>
                </c:pt>
                <c:pt idx="110">
                  <c:v>287.81799999999998</c:v>
                </c:pt>
                <c:pt idx="111">
                  <c:v>294.48899999999998</c:v>
                </c:pt>
                <c:pt idx="112">
                  <c:v>300.37700000000001</c:v>
                </c:pt>
                <c:pt idx="113">
                  <c:v>303.92</c:v>
                </c:pt>
                <c:pt idx="114">
                  <c:v>306.29700000000003</c:v>
                </c:pt>
                <c:pt idx="115">
                  <c:v>308.06599999999997</c:v>
                </c:pt>
                <c:pt idx="116">
                  <c:v>308.98599999999891</c:v>
                </c:pt>
                <c:pt idx="117">
                  <c:v>309.166</c:v>
                </c:pt>
                <c:pt idx="118">
                  <c:v>309.04199999999997</c:v>
                </c:pt>
                <c:pt idx="119">
                  <c:v>310.24</c:v>
                </c:pt>
                <c:pt idx="120">
                  <c:v>311.18200000000002</c:v>
                </c:pt>
                <c:pt idx="121">
                  <c:v>311.67599999999999</c:v>
                </c:pt>
                <c:pt idx="122">
                  <c:v>311.14100000000002</c:v>
                </c:pt>
                <c:pt idx="123">
                  <c:v>309.52999999999997</c:v>
                </c:pt>
                <c:pt idx="124">
                  <c:v>307.654</c:v>
                </c:pt>
                <c:pt idx="125">
                  <c:v>306.58100000000002</c:v>
                </c:pt>
                <c:pt idx="126">
                  <c:v>305.71199999999999</c:v>
                </c:pt>
                <c:pt idx="127">
                  <c:v>304.30500000000001</c:v>
                </c:pt>
                <c:pt idx="128">
                  <c:v>302.92999999999961</c:v>
                </c:pt>
                <c:pt idx="129">
                  <c:v>301.41600000000011</c:v>
                </c:pt>
                <c:pt idx="130">
                  <c:v>300.66300000000012</c:v>
                </c:pt>
                <c:pt idx="131">
                  <c:v>300.62299999999999</c:v>
                </c:pt>
                <c:pt idx="132">
                  <c:v>301.16899999999998</c:v>
                </c:pt>
                <c:pt idx="133">
                  <c:v>301.548</c:v>
                </c:pt>
                <c:pt idx="134">
                  <c:v>301.74099999999999</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296.93500000000012</c:v>
                </c:pt>
                <c:pt idx="167">
                  <c:v>297.30399999999997</c:v>
                </c:pt>
                <c:pt idx="168">
                  <c:v>297.19900000000001</c:v>
                </c:pt>
                <c:pt idx="169">
                  <c:v>297.14100000000002</c:v>
                </c:pt>
                <c:pt idx="170">
                  <c:v>297.30000000000013</c:v>
                </c:pt>
                <c:pt idx="171">
                  <c:v>298.04599999999999</c:v>
                </c:pt>
                <c:pt idx="172">
                  <c:v>298.95</c:v>
                </c:pt>
                <c:pt idx="173">
                  <c:v>299.90699999999998</c:v>
                </c:pt>
                <c:pt idx="174">
                  <c:v>300.22800000000001</c:v>
                </c:pt>
                <c:pt idx="175">
                  <c:v>300.161</c:v>
                </c:pt>
                <c:pt idx="176">
                  <c:v>300.28800000000001</c:v>
                </c:pt>
                <c:pt idx="177">
                  <c:v>300.66000000000003</c:v>
                </c:pt>
                <c:pt idx="178">
                  <c:v>301.39</c:v>
                </c:pt>
                <c:pt idx="179">
                  <c:v>301.858</c:v>
                </c:pt>
                <c:pt idx="180">
                  <c:v>302.27300000000002</c:v>
                </c:pt>
                <c:pt idx="181">
                  <c:v>302.09300000000002</c:v>
                </c:pt>
                <c:pt idx="182">
                  <c:v>301.30399999999997</c:v>
                </c:pt>
                <c:pt idx="183">
                  <c:v>300.44799999999998</c:v>
                </c:pt>
                <c:pt idx="184">
                  <c:v>300.37</c:v>
                </c:pt>
                <c:pt idx="185">
                  <c:v>300.76900000000001</c:v>
                </c:pt>
                <c:pt idx="186">
                  <c:v>300.54500000000002</c:v>
                </c:pt>
                <c:pt idx="187">
                  <c:v>299.65800000000002</c:v>
                </c:pt>
                <c:pt idx="188">
                  <c:v>298.08499999999998</c:v>
                </c:pt>
                <c:pt idx="189">
                  <c:v>297.15800000000002</c:v>
                </c:pt>
                <c:pt idx="190">
                  <c:v>296.41500000000002</c:v>
                </c:pt>
                <c:pt idx="191">
                  <c:v>295.86200000000002</c:v>
                </c:pt>
                <c:pt idx="192">
                  <c:v>295.76400000000001</c:v>
                </c:pt>
                <c:pt idx="193">
                  <c:v>295.774</c:v>
                </c:pt>
                <c:pt idx="194">
                  <c:v>295.85199999999998</c:v>
                </c:pt>
                <c:pt idx="195">
                  <c:v>295.91699999999997</c:v>
                </c:pt>
                <c:pt idx="196">
                  <c:v>296.39400000000001</c:v>
                </c:pt>
                <c:pt idx="197">
                  <c:v>296.71499999999997</c:v>
                </c:pt>
                <c:pt idx="198">
                  <c:v>297.24700000000001</c:v>
                </c:pt>
                <c:pt idx="199">
                  <c:v>296.88799999999998</c:v>
                </c:pt>
                <c:pt idx="200">
                  <c:v>295.74599999999998</c:v>
                </c:pt>
                <c:pt idx="201">
                  <c:v>294.39100000000002</c:v>
                </c:pt>
                <c:pt idx="202">
                  <c:v>292.55499999999989</c:v>
                </c:pt>
                <c:pt idx="203">
                  <c:v>290.48500000000001</c:v>
                </c:pt>
                <c:pt idx="204">
                  <c:v>288.02199999999999</c:v>
                </c:pt>
                <c:pt idx="205">
                  <c:v>284.27900000000011</c:v>
                </c:pt>
                <c:pt idx="206">
                  <c:v>280.30399999999997</c:v>
                </c:pt>
                <c:pt idx="207">
                  <c:v>277.94499999999999</c:v>
                </c:pt>
                <c:pt idx="208">
                  <c:v>276.33300000000003</c:v>
                </c:pt>
                <c:pt idx="209">
                  <c:v>275.50200000000001</c:v>
                </c:pt>
                <c:pt idx="210">
                  <c:v>275.73</c:v>
                </c:pt>
                <c:pt idx="211">
                  <c:v>276.05799999999999</c:v>
                </c:pt>
                <c:pt idx="212">
                  <c:v>276.26400000000001</c:v>
                </c:pt>
                <c:pt idx="213">
                  <c:v>276.21100000000001</c:v>
                </c:pt>
                <c:pt idx="214">
                  <c:v>276.07799999999997</c:v>
                </c:pt>
                <c:pt idx="215">
                  <c:v>277.88700000000011</c:v>
                </c:pt>
                <c:pt idx="216">
                  <c:v>280.70400000000012</c:v>
                </c:pt>
                <c:pt idx="217">
                  <c:v>282.89699999999999</c:v>
                </c:pt>
                <c:pt idx="218">
                  <c:v>284.73399999999998</c:v>
                </c:pt>
                <c:pt idx="219">
                  <c:v>286.11</c:v>
                </c:pt>
                <c:pt idx="220">
                  <c:v>287.34800000000013</c:v>
                </c:pt>
                <c:pt idx="221">
                  <c:v>288.947</c:v>
                </c:pt>
                <c:pt idx="222">
                  <c:v>291.04399999999998</c:v>
                </c:pt>
                <c:pt idx="223">
                  <c:v>294.26799999999997</c:v>
                </c:pt>
                <c:pt idx="224">
                  <c:v>298.50799999999998</c:v>
                </c:pt>
                <c:pt idx="225">
                  <c:v>302.18299999999999</c:v>
                </c:pt>
                <c:pt idx="226">
                  <c:v>304.92200000000003</c:v>
                </c:pt>
                <c:pt idx="227">
                  <c:v>307.19400000000002</c:v>
                </c:pt>
                <c:pt idx="228">
                  <c:v>308.76799999999997</c:v>
                </c:pt>
                <c:pt idx="229">
                  <c:v>309.17200000000003</c:v>
                </c:pt>
                <c:pt idx="230">
                  <c:v>308.86</c:v>
                </c:pt>
                <c:pt idx="231">
                  <c:v>307.97199999999862</c:v>
                </c:pt>
                <c:pt idx="232">
                  <c:v>307.78899999999999</c:v>
                </c:pt>
                <c:pt idx="233">
                  <c:v>306.99900000000002</c:v>
                </c:pt>
                <c:pt idx="234">
                  <c:v>305.27800000000002</c:v>
                </c:pt>
                <c:pt idx="235">
                  <c:v>303.78199999999998</c:v>
                </c:pt>
                <c:pt idx="236">
                  <c:v>302.851</c:v>
                </c:pt>
                <c:pt idx="237">
                  <c:v>301.89999999999998</c:v>
                </c:pt>
                <c:pt idx="238">
                  <c:v>301.01200000000011</c:v>
                </c:pt>
                <c:pt idx="239">
                  <c:v>300.71100000000001</c:v>
                </c:pt>
                <c:pt idx="240">
                  <c:v>301.93700000000001</c:v>
                </c:pt>
                <c:pt idx="241">
                  <c:v>304.07600000000002</c:v>
                </c:pt>
                <c:pt idx="242">
                  <c:v>305.26299999999998</c:v>
                </c:pt>
                <c:pt idx="243">
                  <c:v>305.42799999999892</c:v>
                </c:pt>
                <c:pt idx="244">
                  <c:v>305.44</c:v>
                </c:pt>
                <c:pt idx="245">
                  <c:v>305.06799999999998</c:v>
                </c:pt>
                <c:pt idx="246">
                  <c:v>303.65300000000002</c:v>
                </c:pt>
                <c:pt idx="247">
                  <c:v>301.47800000000001</c:v>
                </c:pt>
                <c:pt idx="248">
                  <c:v>299.93099999999862</c:v>
                </c:pt>
                <c:pt idx="249">
                  <c:v>299.87799999999999</c:v>
                </c:pt>
                <c:pt idx="250">
                  <c:v>299.05700000000002</c:v>
                </c:pt>
                <c:pt idx="251">
                  <c:v>297.27300000000002</c:v>
                </c:pt>
                <c:pt idx="252">
                  <c:v>295.00200000000001</c:v>
                </c:pt>
                <c:pt idx="253">
                  <c:v>294.26400000000001</c:v>
                </c:pt>
                <c:pt idx="254">
                  <c:v>294.00400000000002</c:v>
                </c:pt>
                <c:pt idx="255">
                  <c:v>293.64699999999999</c:v>
                </c:pt>
                <c:pt idx="256">
                  <c:v>293.70800000000003</c:v>
                </c:pt>
                <c:pt idx="257">
                  <c:v>294.91099999999892</c:v>
                </c:pt>
                <c:pt idx="258">
                  <c:v>295.83699999999999</c:v>
                </c:pt>
                <c:pt idx="259">
                  <c:v>295.66500000000002</c:v>
                </c:pt>
                <c:pt idx="260">
                  <c:v>294.35899999999998</c:v>
                </c:pt>
                <c:pt idx="261">
                  <c:v>293.14499999999998</c:v>
                </c:pt>
                <c:pt idx="262">
                  <c:v>293.053</c:v>
                </c:pt>
                <c:pt idx="263">
                  <c:v>292.08199999999999</c:v>
                </c:pt>
                <c:pt idx="264">
                  <c:v>290.16899999999998</c:v>
                </c:pt>
                <c:pt idx="265">
                  <c:v>288.75</c:v>
                </c:pt>
                <c:pt idx="266">
                  <c:v>288.94799999999998</c:v>
                </c:pt>
                <c:pt idx="267">
                  <c:v>288.904</c:v>
                </c:pt>
                <c:pt idx="268">
                  <c:v>288.99599999999862</c:v>
                </c:pt>
                <c:pt idx="269">
                  <c:v>289.38499999999999</c:v>
                </c:pt>
                <c:pt idx="270">
                  <c:v>290.47899999999998</c:v>
                </c:pt>
                <c:pt idx="271">
                  <c:v>291.779</c:v>
                </c:pt>
                <c:pt idx="272">
                  <c:v>292.80900000000003</c:v>
                </c:pt>
                <c:pt idx="273">
                  <c:v>293.69499999999999</c:v>
                </c:pt>
                <c:pt idx="274">
                  <c:v>295.19499999999999</c:v>
                </c:pt>
                <c:pt idx="275">
                  <c:v>296.55</c:v>
                </c:pt>
                <c:pt idx="276">
                  <c:v>297.12200000000001</c:v>
                </c:pt>
                <c:pt idx="277">
                  <c:v>297.56099999999998</c:v>
                </c:pt>
                <c:pt idx="278">
                  <c:v>297.714</c:v>
                </c:pt>
                <c:pt idx="279">
                  <c:v>297.99200000000002</c:v>
                </c:pt>
                <c:pt idx="280">
                  <c:v>298.12700000000001</c:v>
                </c:pt>
                <c:pt idx="281">
                  <c:v>298.13799999999998</c:v>
                </c:pt>
                <c:pt idx="282">
                  <c:v>298.27699999999999</c:v>
                </c:pt>
                <c:pt idx="283">
                  <c:v>298.94799999999998</c:v>
                </c:pt>
                <c:pt idx="284">
                  <c:v>299.68200000000002</c:v>
                </c:pt>
                <c:pt idx="285">
                  <c:v>300.49200000000002</c:v>
                </c:pt>
                <c:pt idx="286">
                  <c:v>300.97500000000002</c:v>
                </c:pt>
                <c:pt idx="287">
                  <c:v>301.46300000000008</c:v>
                </c:pt>
                <c:pt idx="288">
                  <c:v>301.50700000000012</c:v>
                </c:pt>
                <c:pt idx="289">
                  <c:v>301.25599999999997</c:v>
                </c:pt>
                <c:pt idx="290">
                  <c:v>301.23700000000002</c:v>
                </c:pt>
                <c:pt idx="291">
                  <c:v>301.17899999999997</c:v>
                </c:pt>
                <c:pt idx="292">
                  <c:v>300.73</c:v>
                </c:pt>
                <c:pt idx="293">
                  <c:v>300.12700000000012</c:v>
                </c:pt>
                <c:pt idx="294">
                  <c:v>299.40300000000002</c:v>
                </c:pt>
                <c:pt idx="295">
                  <c:v>298.38499999999999</c:v>
                </c:pt>
                <c:pt idx="296">
                  <c:v>297.81299999999999</c:v>
                </c:pt>
                <c:pt idx="297">
                  <c:v>297.47199999999998</c:v>
                </c:pt>
                <c:pt idx="298">
                  <c:v>297.86200000000002</c:v>
                </c:pt>
                <c:pt idx="299">
                  <c:v>298.66600000000011</c:v>
                </c:pt>
                <c:pt idx="300">
                  <c:v>299.13600000000002</c:v>
                </c:pt>
                <c:pt idx="301">
                  <c:v>299.55700000000002</c:v>
                </c:pt>
                <c:pt idx="302">
                  <c:v>299.66000000000003</c:v>
                </c:pt>
                <c:pt idx="303">
                  <c:v>299.47899999999998</c:v>
                </c:pt>
                <c:pt idx="304">
                  <c:v>298.79199999999997</c:v>
                </c:pt>
                <c:pt idx="305">
                  <c:v>297.774</c:v>
                </c:pt>
                <c:pt idx="306">
                  <c:v>296.17</c:v>
                </c:pt>
                <c:pt idx="307">
                  <c:v>293.60899999999998</c:v>
                </c:pt>
                <c:pt idx="308">
                  <c:v>289.50200000000001</c:v>
                </c:pt>
                <c:pt idx="309">
                  <c:v>285.14600000000007</c:v>
                </c:pt>
                <c:pt idx="310">
                  <c:v>282.17599999999999</c:v>
                </c:pt>
                <c:pt idx="311">
                  <c:v>279.24700000000001</c:v>
                </c:pt>
                <c:pt idx="312">
                  <c:v>277.28899999999999</c:v>
                </c:pt>
                <c:pt idx="313">
                  <c:v>276.25200000000001</c:v>
                </c:pt>
                <c:pt idx="314">
                  <c:v>275.75900000000001</c:v>
                </c:pt>
                <c:pt idx="315">
                  <c:v>275.89600000000002</c:v>
                </c:pt>
                <c:pt idx="316">
                  <c:v>275.79199999999997</c:v>
                </c:pt>
                <c:pt idx="317">
                  <c:v>276.68700000000001</c:v>
                </c:pt>
                <c:pt idx="318">
                  <c:v>278.99200000000002</c:v>
                </c:pt>
                <c:pt idx="319">
                  <c:v>281.06200000000001</c:v>
                </c:pt>
                <c:pt idx="320">
                  <c:v>281.94299999999993</c:v>
                </c:pt>
                <c:pt idx="321">
                  <c:v>283.77399999999892</c:v>
                </c:pt>
                <c:pt idx="322">
                  <c:v>285.67899999999997</c:v>
                </c:pt>
                <c:pt idx="323">
                  <c:v>286.38</c:v>
                </c:pt>
                <c:pt idx="324">
                  <c:v>287.37499999999989</c:v>
                </c:pt>
                <c:pt idx="325">
                  <c:v>288.32299999999998</c:v>
                </c:pt>
              </c:numCache>
            </c:numRef>
          </c:xVal>
          <c:yVal>
            <c:numRef>
              <c:f>'Raw Data'!$F$2:$F$327</c:f>
              <c:numCache>
                <c:formatCode>General</c:formatCode>
                <c:ptCount val="326"/>
                <c:pt idx="0">
                  <c:v>1.77509424</c:v>
                </c:pt>
                <c:pt idx="1">
                  <c:v>1.77497232</c:v>
                </c:pt>
                <c:pt idx="2">
                  <c:v>1.77488088</c:v>
                </c:pt>
                <c:pt idx="3">
                  <c:v>1.77488088</c:v>
                </c:pt>
                <c:pt idx="4">
                  <c:v>1.77497232</c:v>
                </c:pt>
                <c:pt idx="5">
                  <c:v>1.7750637600000001</c:v>
                </c:pt>
                <c:pt idx="6">
                  <c:v>1.77524664</c:v>
                </c:pt>
                <c:pt idx="7">
                  <c:v>1.7763743999999999</c:v>
                </c:pt>
                <c:pt idx="8">
                  <c:v>1.7764963199999999</c:v>
                </c:pt>
                <c:pt idx="9">
                  <c:v>1.7773802400000001</c:v>
                </c:pt>
                <c:pt idx="10">
                  <c:v>1.7773802400000001</c:v>
                </c:pt>
                <c:pt idx="11">
                  <c:v>1.7778984</c:v>
                </c:pt>
                <c:pt idx="12">
                  <c:v>1.77670968</c:v>
                </c:pt>
                <c:pt idx="13">
                  <c:v>1.776222</c:v>
                </c:pt>
                <c:pt idx="14">
                  <c:v>1.77619152</c:v>
                </c:pt>
                <c:pt idx="15">
                  <c:v>1.77558192</c:v>
                </c:pt>
                <c:pt idx="16">
                  <c:v>1.7749418400000001</c:v>
                </c:pt>
                <c:pt idx="17">
                  <c:v>1.7750637600000001</c:v>
                </c:pt>
                <c:pt idx="18">
                  <c:v>1.7759172000000001</c:v>
                </c:pt>
                <c:pt idx="19">
                  <c:v>1.7748199200000001</c:v>
                </c:pt>
                <c:pt idx="20">
                  <c:v>1.77414936</c:v>
                </c:pt>
                <c:pt idx="21">
                  <c:v>1.7729911199999999</c:v>
                </c:pt>
                <c:pt idx="22">
                  <c:v>1.7715280799999999</c:v>
                </c:pt>
                <c:pt idx="23">
                  <c:v>1.77219864</c:v>
                </c:pt>
                <c:pt idx="24">
                  <c:v>1.7721072</c:v>
                </c:pt>
                <c:pt idx="25">
                  <c:v>1.773174</c:v>
                </c:pt>
                <c:pt idx="26">
                  <c:v>1.77344832</c:v>
                </c:pt>
                <c:pt idx="27">
                  <c:v>1.7727472799999999</c:v>
                </c:pt>
                <c:pt idx="28">
                  <c:v>1.7716804799999999</c:v>
                </c:pt>
                <c:pt idx="29">
                  <c:v>1.76741328</c:v>
                </c:pt>
                <c:pt idx="30">
                  <c:v>1.7611953600000001</c:v>
                </c:pt>
                <c:pt idx="31">
                  <c:v>1.7522952000000001</c:v>
                </c:pt>
                <c:pt idx="32">
                  <c:v>1.7412004800000001</c:v>
                </c:pt>
                <c:pt idx="33">
                  <c:v>1.7280331200000001</c:v>
                </c:pt>
                <c:pt idx="34">
                  <c:v>1.7129150399999999</c:v>
                </c:pt>
                <c:pt idx="35">
                  <c:v>1.6950842399999999</c:v>
                </c:pt>
                <c:pt idx="36">
                  <c:v>1.6748455200000001</c:v>
                </c:pt>
                <c:pt idx="37">
                  <c:v>1.6512844799999999</c:v>
                </c:pt>
                <c:pt idx="38">
                  <c:v>1.62494976</c:v>
                </c:pt>
                <c:pt idx="39">
                  <c:v>1.59736536</c:v>
                </c:pt>
                <c:pt idx="40">
                  <c:v>1.5692018400000001</c:v>
                </c:pt>
                <c:pt idx="41">
                  <c:v>1.5404591999999999</c:v>
                </c:pt>
                <c:pt idx="42">
                  <c:v>1.5110155199999999</c:v>
                </c:pt>
                <c:pt idx="43">
                  <c:v>1.4820899999999999</c:v>
                </c:pt>
                <c:pt idx="44">
                  <c:v>1.45444464</c:v>
                </c:pt>
                <c:pt idx="45">
                  <c:v>1.4267688000000001</c:v>
                </c:pt>
                <c:pt idx="46">
                  <c:v>1.3992148799999999</c:v>
                </c:pt>
                <c:pt idx="47">
                  <c:v>1.3728191999999999</c:v>
                </c:pt>
                <c:pt idx="48">
                  <c:v>1.3470331200000001</c:v>
                </c:pt>
                <c:pt idx="49">
                  <c:v>1.32441696</c:v>
                </c:pt>
                <c:pt idx="50">
                  <c:v>1.3011912000000001</c:v>
                </c:pt>
                <c:pt idx="51">
                  <c:v>1.2790931999999999</c:v>
                </c:pt>
                <c:pt idx="52">
                  <c:v>1.25915928</c:v>
                </c:pt>
                <c:pt idx="53">
                  <c:v>1.2402616799999999</c:v>
                </c:pt>
                <c:pt idx="54">
                  <c:v>1.2211812</c:v>
                </c:pt>
                <c:pt idx="55">
                  <c:v>1.2044172</c:v>
                </c:pt>
                <c:pt idx="56">
                  <c:v>1.1894819999999999</c:v>
                </c:pt>
                <c:pt idx="57">
                  <c:v>1.1739371999999999</c:v>
                </c:pt>
                <c:pt idx="58">
                  <c:v>1.1595811199999999</c:v>
                </c:pt>
                <c:pt idx="59">
                  <c:v>1.1454688799999999</c:v>
                </c:pt>
                <c:pt idx="60">
                  <c:v>1.1331854400000001</c:v>
                </c:pt>
                <c:pt idx="61">
                  <c:v>1.12108488</c:v>
                </c:pt>
                <c:pt idx="62">
                  <c:v>1.1091671999999999</c:v>
                </c:pt>
                <c:pt idx="63">
                  <c:v>1.09657896</c:v>
                </c:pt>
                <c:pt idx="64">
                  <c:v>1.0832287199999999</c:v>
                </c:pt>
                <c:pt idx="65">
                  <c:v>1.0708233599999999</c:v>
                </c:pt>
                <c:pt idx="66">
                  <c:v>1.0596067199999999</c:v>
                </c:pt>
                <c:pt idx="67">
                  <c:v>1.0481462399999999</c:v>
                </c:pt>
                <c:pt idx="68">
                  <c:v>1.03817928</c:v>
                </c:pt>
                <c:pt idx="69">
                  <c:v>1.02674928</c:v>
                </c:pt>
                <c:pt idx="70">
                  <c:v>1.0147706400000001</c:v>
                </c:pt>
                <c:pt idx="71">
                  <c:v>1.0024872</c:v>
                </c:pt>
                <c:pt idx="72">
                  <c:v>0.99139248000000002</c:v>
                </c:pt>
                <c:pt idx="73">
                  <c:v>0.97993200000000003</c:v>
                </c:pt>
                <c:pt idx="74">
                  <c:v>0.96877632000000002</c:v>
                </c:pt>
                <c:pt idx="75">
                  <c:v>0.96002856000000003</c:v>
                </c:pt>
                <c:pt idx="76">
                  <c:v>0.95307911999999995</c:v>
                </c:pt>
                <c:pt idx="77">
                  <c:v>0.94625159999999997</c:v>
                </c:pt>
                <c:pt idx="78">
                  <c:v>0.93774767999999997</c:v>
                </c:pt>
                <c:pt idx="79">
                  <c:v>0.92957904000000002</c:v>
                </c:pt>
                <c:pt idx="80">
                  <c:v>0.92220287999999995</c:v>
                </c:pt>
                <c:pt idx="81">
                  <c:v>0.91488767999999998</c:v>
                </c:pt>
                <c:pt idx="82">
                  <c:v>0.90906600000000004</c:v>
                </c:pt>
                <c:pt idx="83">
                  <c:v>0.90190320000000002</c:v>
                </c:pt>
                <c:pt idx="84">
                  <c:v>0.89553287999999998</c:v>
                </c:pt>
                <c:pt idx="85">
                  <c:v>0.88748616000000002</c:v>
                </c:pt>
                <c:pt idx="86">
                  <c:v>0.88343232000000005</c:v>
                </c:pt>
                <c:pt idx="87">
                  <c:v>0.87919559999999997</c:v>
                </c:pt>
                <c:pt idx="88">
                  <c:v>0.87517224000000005</c:v>
                </c:pt>
                <c:pt idx="89">
                  <c:v>0.87117935999999996</c:v>
                </c:pt>
                <c:pt idx="90">
                  <c:v>0.86682071999999999</c:v>
                </c:pt>
                <c:pt idx="91">
                  <c:v>0.86124288000000004</c:v>
                </c:pt>
                <c:pt idx="92">
                  <c:v>0.85438488000000001</c:v>
                </c:pt>
                <c:pt idx="93">
                  <c:v>0.84658199999999995</c:v>
                </c:pt>
                <c:pt idx="94">
                  <c:v>0.83768184000000001</c:v>
                </c:pt>
                <c:pt idx="95">
                  <c:v>0.82887312000000002</c:v>
                </c:pt>
                <c:pt idx="96">
                  <c:v>0.81963768000000004</c:v>
                </c:pt>
                <c:pt idx="97">
                  <c:v>0.80985359999999995</c:v>
                </c:pt>
                <c:pt idx="98">
                  <c:v>0.80070960000000002</c:v>
                </c:pt>
                <c:pt idx="99">
                  <c:v>0.79187039999999997</c:v>
                </c:pt>
                <c:pt idx="100">
                  <c:v>0.78251303999999999</c:v>
                </c:pt>
                <c:pt idx="101">
                  <c:v>0.77193648000000004</c:v>
                </c:pt>
                <c:pt idx="102">
                  <c:v>0.76187808000000001</c:v>
                </c:pt>
                <c:pt idx="103">
                  <c:v>0.75181967999999999</c:v>
                </c:pt>
                <c:pt idx="104">
                  <c:v>0.74206607999999996</c:v>
                </c:pt>
                <c:pt idx="105">
                  <c:v>0.74502263999999996</c:v>
                </c:pt>
                <c:pt idx="106">
                  <c:v>0.73682351999999995</c:v>
                </c:pt>
                <c:pt idx="107">
                  <c:v>0.72795383999999996</c:v>
                </c:pt>
                <c:pt idx="108">
                  <c:v>0.71890127999999998</c:v>
                </c:pt>
                <c:pt idx="109">
                  <c:v>0.71006208000000004</c:v>
                </c:pt>
                <c:pt idx="110">
                  <c:v>0.70061328</c:v>
                </c:pt>
                <c:pt idx="111">
                  <c:v>0.69003672000000005</c:v>
                </c:pt>
                <c:pt idx="112">
                  <c:v>0.67897247999999999</c:v>
                </c:pt>
                <c:pt idx="113">
                  <c:v>0.66906648000000002</c:v>
                </c:pt>
                <c:pt idx="114">
                  <c:v>0.66025776000000003</c:v>
                </c:pt>
                <c:pt idx="115">
                  <c:v>0.65242440000000002</c:v>
                </c:pt>
                <c:pt idx="116">
                  <c:v>0.64556639999999998</c:v>
                </c:pt>
                <c:pt idx="117">
                  <c:v>0.63785495999999997</c:v>
                </c:pt>
                <c:pt idx="118">
                  <c:v>0.63069215999999995</c:v>
                </c:pt>
                <c:pt idx="119">
                  <c:v>0.62234064</c:v>
                </c:pt>
                <c:pt idx="120">
                  <c:v>0.61389768</c:v>
                </c:pt>
                <c:pt idx="121">
                  <c:v>0.60652152000000004</c:v>
                </c:pt>
                <c:pt idx="122">
                  <c:v>0.59966352000000001</c:v>
                </c:pt>
                <c:pt idx="123">
                  <c:v>0.58881264</c:v>
                </c:pt>
                <c:pt idx="124">
                  <c:v>0.58003439999999995</c:v>
                </c:pt>
                <c:pt idx="125">
                  <c:v>0.57314591999999998</c:v>
                </c:pt>
                <c:pt idx="126">
                  <c:v>0.56592215999999995</c:v>
                </c:pt>
                <c:pt idx="127">
                  <c:v>0.56086248000000005</c:v>
                </c:pt>
                <c:pt idx="128">
                  <c:v>0.55622952000000003</c:v>
                </c:pt>
                <c:pt idx="129">
                  <c:v>0.55037736000000004</c:v>
                </c:pt>
                <c:pt idx="130">
                  <c:v>0.54486047999999998</c:v>
                </c:pt>
                <c:pt idx="131">
                  <c:v>0.53903880000000004</c:v>
                </c:pt>
                <c:pt idx="132">
                  <c:v>0.53425343999999997</c:v>
                </c:pt>
                <c:pt idx="133">
                  <c:v>0.52800504000000004</c:v>
                </c:pt>
                <c:pt idx="134">
                  <c:v>0.52178712000000005</c:v>
                </c:pt>
                <c:pt idx="135">
                  <c:v>0.51651407999999999</c:v>
                </c:pt>
                <c:pt idx="136">
                  <c:v>0.51111912000000004</c:v>
                </c:pt>
                <c:pt idx="137">
                  <c:v>0.50499263999999999</c:v>
                </c:pt>
                <c:pt idx="138">
                  <c:v>0.50023775999999998</c:v>
                </c:pt>
                <c:pt idx="139">
                  <c:v>0.49432463999999998</c:v>
                </c:pt>
                <c:pt idx="140">
                  <c:v>0.48883823999999998</c:v>
                </c:pt>
                <c:pt idx="141">
                  <c:v>0.48307751999999998</c:v>
                </c:pt>
                <c:pt idx="142">
                  <c:v>0.47673768</c:v>
                </c:pt>
                <c:pt idx="143">
                  <c:v>0.47058072000000001</c:v>
                </c:pt>
                <c:pt idx="144">
                  <c:v>0.46475904000000001</c:v>
                </c:pt>
                <c:pt idx="145">
                  <c:v>0.45707808</c:v>
                </c:pt>
                <c:pt idx="146">
                  <c:v>0.44964095999999998</c:v>
                </c:pt>
                <c:pt idx="147">
                  <c:v>0.44275248</c:v>
                </c:pt>
                <c:pt idx="148">
                  <c:v>0.43558967999999998</c:v>
                </c:pt>
                <c:pt idx="149">
                  <c:v>0.42857928000000001</c:v>
                </c:pt>
                <c:pt idx="150">
                  <c:v>0.42159935999999998</c:v>
                </c:pt>
                <c:pt idx="151">
                  <c:v>0.41397936000000002</c:v>
                </c:pt>
                <c:pt idx="152">
                  <c:v>0.40821864000000002</c:v>
                </c:pt>
                <c:pt idx="153">
                  <c:v>0.40300656000000001</c:v>
                </c:pt>
                <c:pt idx="154">
                  <c:v>0.39727632000000002</c:v>
                </c:pt>
                <c:pt idx="155">
                  <c:v>0.39255192</c:v>
                </c:pt>
                <c:pt idx="156">
                  <c:v>0.38758367999999999</c:v>
                </c:pt>
                <c:pt idx="157">
                  <c:v>0.38221919999999998</c:v>
                </c:pt>
                <c:pt idx="158">
                  <c:v>0.37752528000000002</c:v>
                </c:pt>
                <c:pt idx="159">
                  <c:v>0.3729228</c:v>
                </c:pt>
                <c:pt idx="160">
                  <c:v>0.36896040000000002</c:v>
                </c:pt>
                <c:pt idx="161">
                  <c:v>0.36408360000000001</c:v>
                </c:pt>
                <c:pt idx="162">
                  <c:v>0.35987735999999998</c:v>
                </c:pt>
                <c:pt idx="163">
                  <c:v>0.35533584000000001</c:v>
                </c:pt>
                <c:pt idx="164">
                  <c:v>0.35152583999999998</c:v>
                </c:pt>
                <c:pt idx="165">
                  <c:v>0.34838639999999998</c:v>
                </c:pt>
                <c:pt idx="166">
                  <c:v>0.34314383999999998</c:v>
                </c:pt>
                <c:pt idx="167">
                  <c:v>0.33951671999999999</c:v>
                </c:pt>
                <c:pt idx="168">
                  <c:v>0.3366516</c:v>
                </c:pt>
                <c:pt idx="169">
                  <c:v>0.33278064000000002</c:v>
                </c:pt>
                <c:pt idx="170">
                  <c:v>0.32887919999999998</c:v>
                </c:pt>
                <c:pt idx="171">
                  <c:v>0.32622743999999998</c:v>
                </c:pt>
                <c:pt idx="172">
                  <c:v>0.32580071999999999</c:v>
                </c:pt>
                <c:pt idx="173">
                  <c:v>0.32613599999999998</c:v>
                </c:pt>
                <c:pt idx="174">
                  <c:v>0.32799528</c:v>
                </c:pt>
                <c:pt idx="175">
                  <c:v>0.32863535999999999</c:v>
                </c:pt>
                <c:pt idx="176">
                  <c:v>0.32924495999999998</c:v>
                </c:pt>
                <c:pt idx="177">
                  <c:v>0.32973264000000002</c:v>
                </c:pt>
                <c:pt idx="178">
                  <c:v>0.33223200000000003</c:v>
                </c:pt>
                <c:pt idx="179">
                  <c:v>0.33250632000000002</c:v>
                </c:pt>
                <c:pt idx="180">
                  <c:v>0.33122615999999999</c:v>
                </c:pt>
                <c:pt idx="181">
                  <c:v>0.32793432</c:v>
                </c:pt>
                <c:pt idx="182">
                  <c:v>0.32470344000000001</c:v>
                </c:pt>
                <c:pt idx="183">
                  <c:v>0.32278319999999999</c:v>
                </c:pt>
                <c:pt idx="184">
                  <c:v>0.31997903999999999</c:v>
                </c:pt>
                <c:pt idx="185">
                  <c:v>0.31827216000000003</c:v>
                </c:pt>
                <c:pt idx="186">
                  <c:v>0.31616904000000001</c:v>
                </c:pt>
                <c:pt idx="187">
                  <c:v>0.31373064000000001</c:v>
                </c:pt>
                <c:pt idx="188">
                  <c:v>0.31095696</c:v>
                </c:pt>
                <c:pt idx="189">
                  <c:v>0.30995112000000002</c:v>
                </c:pt>
                <c:pt idx="190">
                  <c:v>0.31059120000000001</c:v>
                </c:pt>
                <c:pt idx="191">
                  <c:v>0.31004256000000002</c:v>
                </c:pt>
                <c:pt idx="192">
                  <c:v>0.31126176</c:v>
                </c:pt>
                <c:pt idx="193">
                  <c:v>0.31144463999999999</c:v>
                </c:pt>
                <c:pt idx="194">
                  <c:v>0.31229807999999998</c:v>
                </c:pt>
                <c:pt idx="195">
                  <c:v>0.31415736</c:v>
                </c:pt>
                <c:pt idx="196">
                  <c:v>0.31589472000000002</c:v>
                </c:pt>
                <c:pt idx="197">
                  <c:v>0.31851600000000002</c:v>
                </c:pt>
                <c:pt idx="198">
                  <c:v>0.31949136</c:v>
                </c:pt>
                <c:pt idx="199">
                  <c:v>0.32135064000000002</c:v>
                </c:pt>
                <c:pt idx="200">
                  <c:v>0.32436816000000002</c:v>
                </c:pt>
                <c:pt idx="201">
                  <c:v>0.32720280000000002</c:v>
                </c:pt>
                <c:pt idx="202">
                  <c:v>0.32918399999999998</c:v>
                </c:pt>
                <c:pt idx="203">
                  <c:v>0.33009840000000001</c:v>
                </c:pt>
                <c:pt idx="204">
                  <c:v>0.3305556</c:v>
                </c:pt>
                <c:pt idx="205">
                  <c:v>0.33015936000000001</c:v>
                </c:pt>
                <c:pt idx="206">
                  <c:v>0.32982408000000002</c:v>
                </c:pt>
                <c:pt idx="207">
                  <c:v>0.32979360000000002</c:v>
                </c:pt>
                <c:pt idx="208">
                  <c:v>0.32985456000000002</c:v>
                </c:pt>
                <c:pt idx="209">
                  <c:v>0.33006792000000001</c:v>
                </c:pt>
                <c:pt idx="210">
                  <c:v>0.33028128000000001</c:v>
                </c:pt>
                <c:pt idx="211">
                  <c:v>0.32985456000000002</c:v>
                </c:pt>
                <c:pt idx="212">
                  <c:v>0.33546288000000002</c:v>
                </c:pt>
                <c:pt idx="213">
                  <c:v>0.33403031999999999</c:v>
                </c:pt>
                <c:pt idx="214">
                  <c:v>0.33287208000000001</c:v>
                </c:pt>
                <c:pt idx="215">
                  <c:v>0.33241488000000002</c:v>
                </c:pt>
                <c:pt idx="216">
                  <c:v>0.33311592000000001</c:v>
                </c:pt>
                <c:pt idx="217">
                  <c:v>0.3334512</c:v>
                </c:pt>
                <c:pt idx="218">
                  <c:v>0.33393887999999999</c:v>
                </c:pt>
                <c:pt idx="219">
                  <c:v>0.33226248000000003</c:v>
                </c:pt>
                <c:pt idx="220">
                  <c:v>0.32930591999999997</c:v>
                </c:pt>
                <c:pt idx="221">
                  <c:v>0.32683704000000002</c:v>
                </c:pt>
                <c:pt idx="222">
                  <c:v>0.32449008000000001</c:v>
                </c:pt>
                <c:pt idx="223">
                  <c:v>0.32381952000000003</c:v>
                </c:pt>
                <c:pt idx="224">
                  <c:v>0.32287463999999999</c:v>
                </c:pt>
                <c:pt idx="225">
                  <c:v>0.32150304000000002</c:v>
                </c:pt>
                <c:pt idx="226">
                  <c:v>0.32208216000000001</c:v>
                </c:pt>
                <c:pt idx="227">
                  <c:v>0.32290511999999999</c:v>
                </c:pt>
                <c:pt idx="228">
                  <c:v>0.32577023999999999</c:v>
                </c:pt>
                <c:pt idx="229">
                  <c:v>0.32805624</c:v>
                </c:pt>
                <c:pt idx="230">
                  <c:v>0.32970216000000002</c:v>
                </c:pt>
                <c:pt idx="231">
                  <c:v>0.33125663999999999</c:v>
                </c:pt>
                <c:pt idx="232">
                  <c:v>0.32994600000000002</c:v>
                </c:pt>
                <c:pt idx="233">
                  <c:v>0.32906207999999998</c:v>
                </c:pt>
                <c:pt idx="234">
                  <c:v>0.32872679999999999</c:v>
                </c:pt>
                <c:pt idx="235">
                  <c:v>0.32802576</c:v>
                </c:pt>
                <c:pt idx="236">
                  <c:v>0.32823912</c:v>
                </c:pt>
                <c:pt idx="237">
                  <c:v>0.32982408000000002</c:v>
                </c:pt>
                <c:pt idx="238">
                  <c:v>0.33131759999999999</c:v>
                </c:pt>
                <c:pt idx="239">
                  <c:v>0.33317688000000001</c:v>
                </c:pt>
                <c:pt idx="240">
                  <c:v>0.33381696</c:v>
                </c:pt>
                <c:pt idx="241">
                  <c:v>0.33323784000000001</c:v>
                </c:pt>
                <c:pt idx="242">
                  <c:v>0.33262824000000002</c:v>
                </c:pt>
                <c:pt idx="243">
                  <c:v>0.33296352000000001</c:v>
                </c:pt>
                <c:pt idx="244">
                  <c:v>0.33305496000000001</c:v>
                </c:pt>
                <c:pt idx="245">
                  <c:v>0.33363408</c:v>
                </c:pt>
                <c:pt idx="246">
                  <c:v>0.33521904000000002</c:v>
                </c:pt>
                <c:pt idx="247">
                  <c:v>0.33756599999999998</c:v>
                </c:pt>
                <c:pt idx="248">
                  <c:v>0.34021775999999998</c:v>
                </c:pt>
                <c:pt idx="249">
                  <c:v>0.34390584000000002</c:v>
                </c:pt>
                <c:pt idx="250">
                  <c:v>0.34713672000000001</c:v>
                </c:pt>
                <c:pt idx="251">
                  <c:v>0.34981896000000001</c:v>
                </c:pt>
                <c:pt idx="252">
                  <c:v>0.35259264000000001</c:v>
                </c:pt>
                <c:pt idx="253">
                  <c:v>0.35548824000000001</c:v>
                </c:pt>
                <c:pt idx="254">
                  <c:v>0.35820096000000001</c:v>
                </c:pt>
                <c:pt idx="255">
                  <c:v>0.36002975999999998</c:v>
                </c:pt>
                <c:pt idx="256">
                  <c:v>0.36152328</c:v>
                </c:pt>
                <c:pt idx="257">
                  <c:v>0.36329112000000002</c:v>
                </c:pt>
                <c:pt idx="258">
                  <c:v>0.36383976000000001</c:v>
                </c:pt>
                <c:pt idx="259">
                  <c:v>0.36496751999999999</c:v>
                </c:pt>
                <c:pt idx="260">
                  <c:v>0.36597336000000003</c:v>
                </c:pt>
                <c:pt idx="261">
                  <c:v>0.36688776000000001</c:v>
                </c:pt>
                <c:pt idx="262">
                  <c:v>0.36813743999999998</c:v>
                </c:pt>
                <c:pt idx="263">
                  <c:v>0.36981384</c:v>
                </c:pt>
                <c:pt idx="264">
                  <c:v>0.36917376000000002</c:v>
                </c:pt>
                <c:pt idx="265">
                  <c:v>0.36816791999999998</c:v>
                </c:pt>
                <c:pt idx="266">
                  <c:v>0.36636960000000002</c:v>
                </c:pt>
                <c:pt idx="267">
                  <c:v>0.36646104000000002</c:v>
                </c:pt>
                <c:pt idx="268">
                  <c:v>0.36493703999999999</c:v>
                </c:pt>
                <c:pt idx="269">
                  <c:v>0.36252911999999998</c:v>
                </c:pt>
                <c:pt idx="270">
                  <c:v>0.36063936000000002</c:v>
                </c:pt>
                <c:pt idx="271">
                  <c:v>0.35993831999999998</c:v>
                </c:pt>
                <c:pt idx="272">
                  <c:v>0.358902</c:v>
                </c:pt>
                <c:pt idx="273">
                  <c:v>0.35768280000000002</c:v>
                </c:pt>
                <c:pt idx="274">
                  <c:v>0.35606736</c:v>
                </c:pt>
                <c:pt idx="275">
                  <c:v>0.35497008000000002</c:v>
                </c:pt>
                <c:pt idx="276">
                  <c:v>0.35381183999999999</c:v>
                </c:pt>
                <c:pt idx="277">
                  <c:v>0.35213544000000002</c:v>
                </c:pt>
                <c:pt idx="278">
                  <c:v>0.35125151999999998</c:v>
                </c:pt>
                <c:pt idx="279">
                  <c:v>0.35137343999999998</c:v>
                </c:pt>
                <c:pt idx="280">
                  <c:v>0.35039808</c:v>
                </c:pt>
                <c:pt idx="281">
                  <c:v>0.34911792000000003</c:v>
                </c:pt>
                <c:pt idx="282">
                  <c:v>0.34817303999999999</c:v>
                </c:pt>
                <c:pt idx="283">
                  <c:v>0.34780728</c:v>
                </c:pt>
                <c:pt idx="284">
                  <c:v>0.34823399999999999</c:v>
                </c:pt>
                <c:pt idx="285">
                  <c:v>0.34893503999999997</c:v>
                </c:pt>
                <c:pt idx="286">
                  <c:v>0.34844735999999998</c:v>
                </c:pt>
                <c:pt idx="287">
                  <c:v>0.34466784</c:v>
                </c:pt>
                <c:pt idx="288">
                  <c:v>0.34463736</c:v>
                </c:pt>
                <c:pt idx="289">
                  <c:v>0.34341815999999997</c:v>
                </c:pt>
                <c:pt idx="290">
                  <c:v>0.34195512</c:v>
                </c:pt>
                <c:pt idx="291">
                  <c:v>0.34043111999999998</c:v>
                </c:pt>
                <c:pt idx="292">
                  <c:v>0.33695639999999999</c:v>
                </c:pt>
                <c:pt idx="293">
                  <c:v>0.33479231999999998</c:v>
                </c:pt>
                <c:pt idx="294">
                  <c:v>0.33378648</c:v>
                </c:pt>
                <c:pt idx="295">
                  <c:v>0.33339024</c:v>
                </c:pt>
                <c:pt idx="296">
                  <c:v>0.33247584000000002</c:v>
                </c:pt>
                <c:pt idx="297">
                  <c:v>0.33293304000000001</c:v>
                </c:pt>
                <c:pt idx="298">
                  <c:v>0.33351216</c:v>
                </c:pt>
                <c:pt idx="299">
                  <c:v>0.33378648</c:v>
                </c:pt>
                <c:pt idx="300">
                  <c:v>0.33226248000000003</c:v>
                </c:pt>
                <c:pt idx="301">
                  <c:v>0.33125663999999999</c:v>
                </c:pt>
                <c:pt idx="302">
                  <c:v>0.3305556</c:v>
                </c:pt>
                <c:pt idx="303">
                  <c:v>0.3308604</c:v>
                </c:pt>
                <c:pt idx="304">
                  <c:v>0.33079944</c:v>
                </c:pt>
                <c:pt idx="305">
                  <c:v>0.33049464000000001</c:v>
                </c:pt>
                <c:pt idx="306">
                  <c:v>0.32903159999999998</c:v>
                </c:pt>
                <c:pt idx="307">
                  <c:v>0.32564831999999999</c:v>
                </c:pt>
                <c:pt idx="308">
                  <c:v>0.32275271999999999</c:v>
                </c:pt>
                <c:pt idx="309">
                  <c:v>0.31869888000000002</c:v>
                </c:pt>
                <c:pt idx="310">
                  <c:v>0.31741871999999999</c:v>
                </c:pt>
                <c:pt idx="311">
                  <c:v>0.31626048000000001</c:v>
                </c:pt>
                <c:pt idx="312">
                  <c:v>0.31507175999999998</c:v>
                </c:pt>
                <c:pt idx="313">
                  <c:v>0.31412688</c:v>
                </c:pt>
                <c:pt idx="314">
                  <c:v>0.31309056000000002</c:v>
                </c:pt>
                <c:pt idx="315">
                  <c:v>0.31238951999999998</c:v>
                </c:pt>
                <c:pt idx="316">
                  <c:v>0.31129224</c:v>
                </c:pt>
                <c:pt idx="317">
                  <c:v>0.31080456000000001</c:v>
                </c:pt>
                <c:pt idx="318">
                  <c:v>0.31028640000000002</c:v>
                </c:pt>
                <c:pt idx="319">
                  <c:v>0.30976823999999997</c:v>
                </c:pt>
                <c:pt idx="320">
                  <c:v>0.30946343999999998</c:v>
                </c:pt>
                <c:pt idx="321">
                  <c:v>0.30928055999999998</c:v>
                </c:pt>
                <c:pt idx="322">
                  <c:v>0.30952439999999998</c:v>
                </c:pt>
                <c:pt idx="323">
                  <c:v>0.30668975999999998</c:v>
                </c:pt>
                <c:pt idx="324">
                  <c:v>0.30425136000000003</c:v>
                </c:pt>
                <c:pt idx="325">
                  <c:v>0.30306263999999999</c:v>
                </c:pt>
              </c:numCache>
            </c:numRef>
          </c:yVal>
          <c:smooth val="0"/>
          <c:extLst>
            <c:ext xmlns:c16="http://schemas.microsoft.com/office/drawing/2014/chart" uri="{C3380CC4-5D6E-409C-BE32-E72D297353CC}">
              <c16:uniqueId val="{00000000-0AA2-5E4B-B5F9-BF19EDB9F269}"/>
            </c:ext>
          </c:extLst>
        </c:ser>
        <c:dLbls>
          <c:showLegendKey val="0"/>
          <c:showVal val="0"/>
          <c:showCatName val="0"/>
          <c:showSerName val="0"/>
          <c:showPercent val="0"/>
          <c:showBubbleSize val="0"/>
        </c:dLbls>
        <c:axId val="2110728072"/>
        <c:axId val="-2089316280"/>
      </c:scatterChart>
      <c:scatterChart>
        <c:scatterStyle val="lineMarker"/>
        <c:varyColors val="0"/>
        <c:ser>
          <c:idx val="1"/>
          <c:order val="1"/>
          <c:tx>
            <c:v>NOy</c:v>
          </c:tx>
          <c:spPr>
            <a:ln w="47625">
              <a:noFill/>
            </a:ln>
          </c:spPr>
          <c:marker>
            <c:symbol val="square"/>
            <c:size val="3"/>
          </c:marker>
          <c:xVal>
            <c:numRef>
              <c:f>'Raw Data'!$I$2:$I$327</c:f>
              <c:numCache>
                <c:formatCode>General</c:formatCode>
                <c:ptCount val="326"/>
                <c:pt idx="0">
                  <c:v>1739.81</c:v>
                </c:pt>
                <c:pt idx="1">
                  <c:v>1736.04</c:v>
                </c:pt>
                <c:pt idx="2">
                  <c:v>1727.29</c:v>
                </c:pt>
                <c:pt idx="3">
                  <c:v>1729.2</c:v>
                </c:pt>
                <c:pt idx="4">
                  <c:v>1724.4</c:v>
                </c:pt>
                <c:pt idx="5">
                  <c:v>1720.62</c:v>
                </c:pt>
                <c:pt idx="6">
                  <c:v>1716.3</c:v>
                </c:pt>
                <c:pt idx="7">
                  <c:v>1709.42</c:v>
                </c:pt>
                <c:pt idx="8">
                  <c:v>1702.24</c:v>
                </c:pt>
                <c:pt idx="9">
                  <c:v>1700.97</c:v>
                </c:pt>
                <c:pt idx="10">
                  <c:v>1698.82</c:v>
                </c:pt>
                <c:pt idx="11">
                  <c:v>1696.04</c:v>
                </c:pt>
                <c:pt idx="12">
                  <c:v>1698.37</c:v>
                </c:pt>
                <c:pt idx="13">
                  <c:v>1698.67</c:v>
                </c:pt>
                <c:pt idx="14">
                  <c:v>1702.14</c:v>
                </c:pt>
                <c:pt idx="15">
                  <c:v>1702.05</c:v>
                </c:pt>
                <c:pt idx="16">
                  <c:v>1697.97</c:v>
                </c:pt>
                <c:pt idx="17">
                  <c:v>1697.37</c:v>
                </c:pt>
                <c:pt idx="18">
                  <c:v>1697.4</c:v>
                </c:pt>
                <c:pt idx="19">
                  <c:v>1689.74</c:v>
                </c:pt>
                <c:pt idx="20">
                  <c:v>1687.69</c:v>
                </c:pt>
                <c:pt idx="21">
                  <c:v>1688.01</c:v>
                </c:pt>
                <c:pt idx="22">
                  <c:v>1688.41</c:v>
                </c:pt>
                <c:pt idx="23">
                  <c:v>1685.71</c:v>
                </c:pt>
                <c:pt idx="24">
                  <c:v>1678.1</c:v>
                </c:pt>
                <c:pt idx="25">
                  <c:v>1671.31</c:v>
                </c:pt>
                <c:pt idx="26">
                  <c:v>1668.27</c:v>
                </c:pt>
                <c:pt idx="27">
                  <c:v>1665.58</c:v>
                </c:pt>
                <c:pt idx="28">
                  <c:v>1664.34</c:v>
                </c:pt>
                <c:pt idx="29">
                  <c:v>1665.69</c:v>
                </c:pt>
                <c:pt idx="30">
                  <c:v>1657.76</c:v>
                </c:pt>
                <c:pt idx="31">
                  <c:v>1652.21</c:v>
                </c:pt>
                <c:pt idx="32">
                  <c:v>1643.22</c:v>
                </c:pt>
                <c:pt idx="33">
                  <c:v>1637.85</c:v>
                </c:pt>
                <c:pt idx="34">
                  <c:v>1626.77</c:v>
                </c:pt>
                <c:pt idx="35">
                  <c:v>1625.99</c:v>
                </c:pt>
                <c:pt idx="36">
                  <c:v>1634.18</c:v>
                </c:pt>
                <c:pt idx="37">
                  <c:v>1639.2</c:v>
                </c:pt>
                <c:pt idx="38">
                  <c:v>1640.1</c:v>
                </c:pt>
                <c:pt idx="39">
                  <c:v>1656.54</c:v>
                </c:pt>
                <c:pt idx="40">
                  <c:v>1680.16</c:v>
                </c:pt>
                <c:pt idx="41">
                  <c:v>1697.98</c:v>
                </c:pt>
                <c:pt idx="42">
                  <c:v>1719.87</c:v>
                </c:pt>
                <c:pt idx="43">
                  <c:v>1756.7</c:v>
                </c:pt>
                <c:pt idx="44">
                  <c:v>1799.64</c:v>
                </c:pt>
                <c:pt idx="45">
                  <c:v>1829.92</c:v>
                </c:pt>
                <c:pt idx="46">
                  <c:v>1849.67</c:v>
                </c:pt>
                <c:pt idx="47">
                  <c:v>1918.49</c:v>
                </c:pt>
                <c:pt idx="48">
                  <c:v>2070.39</c:v>
                </c:pt>
                <c:pt idx="49">
                  <c:v>2299.56</c:v>
                </c:pt>
                <c:pt idx="50">
                  <c:v>2624.87</c:v>
                </c:pt>
                <c:pt idx="51">
                  <c:v>2966.06</c:v>
                </c:pt>
                <c:pt idx="52">
                  <c:v>3378.77</c:v>
                </c:pt>
                <c:pt idx="53">
                  <c:v>3763.28</c:v>
                </c:pt>
                <c:pt idx="54">
                  <c:v>4100.17</c:v>
                </c:pt>
                <c:pt idx="55">
                  <c:v>4501.96</c:v>
                </c:pt>
                <c:pt idx="56">
                  <c:v>4952.92</c:v>
                </c:pt>
                <c:pt idx="57">
                  <c:v>5265.72</c:v>
                </c:pt>
                <c:pt idx="58">
                  <c:v>5372.17</c:v>
                </c:pt>
                <c:pt idx="59">
                  <c:v>5353.01</c:v>
                </c:pt>
                <c:pt idx="60">
                  <c:v>5367.38</c:v>
                </c:pt>
                <c:pt idx="61">
                  <c:v>5367.83</c:v>
                </c:pt>
                <c:pt idx="62">
                  <c:v>5361.72</c:v>
                </c:pt>
                <c:pt idx="63">
                  <c:v>5283.9600000000009</c:v>
                </c:pt>
                <c:pt idx="64">
                  <c:v>5254.79</c:v>
                </c:pt>
                <c:pt idx="65">
                  <c:v>5328.39</c:v>
                </c:pt>
                <c:pt idx="66">
                  <c:v>5575.06</c:v>
                </c:pt>
                <c:pt idx="67">
                  <c:v>6018.95</c:v>
                </c:pt>
                <c:pt idx="68">
                  <c:v>6626.4</c:v>
                </c:pt>
                <c:pt idx="69">
                  <c:v>7005.29</c:v>
                </c:pt>
                <c:pt idx="70">
                  <c:v>7326.8</c:v>
                </c:pt>
                <c:pt idx="71">
                  <c:v>7719.1099999999979</c:v>
                </c:pt>
                <c:pt idx="72">
                  <c:v>7981.2800000000007</c:v>
                </c:pt>
                <c:pt idx="73">
                  <c:v>8384.91</c:v>
                </c:pt>
                <c:pt idx="74">
                  <c:v>8995.8499999999567</c:v>
                </c:pt>
                <c:pt idx="75">
                  <c:v>9548.49</c:v>
                </c:pt>
                <c:pt idx="76">
                  <c:v>9876.84</c:v>
                </c:pt>
                <c:pt idx="77">
                  <c:v>10071.59</c:v>
                </c:pt>
                <c:pt idx="78">
                  <c:v>9929.3099999999395</c:v>
                </c:pt>
                <c:pt idx="79">
                  <c:v>9778.7999999999865</c:v>
                </c:pt>
                <c:pt idx="80">
                  <c:v>9763.48</c:v>
                </c:pt>
                <c:pt idx="81">
                  <c:v>9741.75</c:v>
                </c:pt>
                <c:pt idx="82">
                  <c:v>9713.75</c:v>
                </c:pt>
                <c:pt idx="83">
                  <c:v>9548.86</c:v>
                </c:pt>
                <c:pt idx="84">
                  <c:v>9258.2800000000007</c:v>
                </c:pt>
                <c:pt idx="85">
                  <c:v>8926.4199999999491</c:v>
                </c:pt>
                <c:pt idx="86">
                  <c:v>8749.32</c:v>
                </c:pt>
                <c:pt idx="87">
                  <c:v>8457.59</c:v>
                </c:pt>
                <c:pt idx="88">
                  <c:v>8526.9399999999805</c:v>
                </c:pt>
                <c:pt idx="89">
                  <c:v>9011.7000000000007</c:v>
                </c:pt>
                <c:pt idx="90">
                  <c:v>9162.25</c:v>
                </c:pt>
                <c:pt idx="91">
                  <c:v>9355.74</c:v>
                </c:pt>
                <c:pt idx="92">
                  <c:v>9640.5300000000007</c:v>
                </c:pt>
                <c:pt idx="93">
                  <c:v>10204.549999999999</c:v>
                </c:pt>
                <c:pt idx="94">
                  <c:v>10705.43</c:v>
                </c:pt>
                <c:pt idx="95">
                  <c:v>11125.59</c:v>
                </c:pt>
                <c:pt idx="96">
                  <c:v>11146.89</c:v>
                </c:pt>
                <c:pt idx="97">
                  <c:v>11153.2</c:v>
                </c:pt>
                <c:pt idx="98">
                  <c:v>11338.03</c:v>
                </c:pt>
                <c:pt idx="99">
                  <c:v>11244.83</c:v>
                </c:pt>
                <c:pt idx="100">
                  <c:v>11054.3</c:v>
                </c:pt>
                <c:pt idx="101">
                  <c:v>10814.05</c:v>
                </c:pt>
                <c:pt idx="102">
                  <c:v>10632.72</c:v>
                </c:pt>
                <c:pt idx="103">
                  <c:v>10610.42</c:v>
                </c:pt>
                <c:pt idx="104">
                  <c:v>10626.72</c:v>
                </c:pt>
                <c:pt idx="105">
                  <c:v>10679.32</c:v>
                </c:pt>
                <c:pt idx="106">
                  <c:v>11038.42</c:v>
                </c:pt>
                <c:pt idx="107">
                  <c:v>11663.04</c:v>
                </c:pt>
                <c:pt idx="108">
                  <c:v>12044.14</c:v>
                </c:pt>
                <c:pt idx="109">
                  <c:v>12423.84</c:v>
                </c:pt>
                <c:pt idx="110">
                  <c:v>13057.22</c:v>
                </c:pt>
                <c:pt idx="111">
                  <c:v>13594.17</c:v>
                </c:pt>
                <c:pt idx="112">
                  <c:v>14096.1</c:v>
                </c:pt>
                <c:pt idx="113">
                  <c:v>14345.2</c:v>
                </c:pt>
                <c:pt idx="114">
                  <c:v>14504.1</c:v>
                </c:pt>
                <c:pt idx="115">
                  <c:v>14610.9</c:v>
                </c:pt>
                <c:pt idx="116">
                  <c:v>14721</c:v>
                </c:pt>
                <c:pt idx="117">
                  <c:v>14747.1</c:v>
                </c:pt>
                <c:pt idx="118">
                  <c:v>14683.1</c:v>
                </c:pt>
                <c:pt idx="119">
                  <c:v>14779.7</c:v>
                </c:pt>
                <c:pt idx="120">
                  <c:v>14709.4</c:v>
                </c:pt>
                <c:pt idx="121">
                  <c:v>14588.1</c:v>
                </c:pt>
                <c:pt idx="122">
                  <c:v>14359</c:v>
                </c:pt>
                <c:pt idx="123">
                  <c:v>14027.8</c:v>
                </c:pt>
                <c:pt idx="124">
                  <c:v>13710.5</c:v>
                </c:pt>
                <c:pt idx="125">
                  <c:v>13494</c:v>
                </c:pt>
                <c:pt idx="126">
                  <c:v>13203.1</c:v>
                </c:pt>
                <c:pt idx="127">
                  <c:v>12792.9</c:v>
                </c:pt>
                <c:pt idx="128">
                  <c:v>12507.5</c:v>
                </c:pt>
                <c:pt idx="129">
                  <c:v>12254</c:v>
                </c:pt>
                <c:pt idx="130">
                  <c:v>12168.2</c:v>
                </c:pt>
                <c:pt idx="131">
                  <c:v>12188.8</c:v>
                </c:pt>
                <c:pt idx="132">
                  <c:v>12252.6</c:v>
                </c:pt>
                <c:pt idx="133">
                  <c:v>12272.1</c:v>
                </c:pt>
                <c:pt idx="134">
                  <c:v>12251.5</c:v>
                </c:pt>
                <c:pt idx="135">
                  <c:v>12093.9</c:v>
                </c:pt>
                <c:pt idx="136">
                  <c:v>11827.97</c:v>
                </c:pt>
                <c:pt idx="137">
                  <c:v>11644.73</c:v>
                </c:pt>
                <c:pt idx="138">
                  <c:v>11512.53</c:v>
                </c:pt>
                <c:pt idx="139">
                  <c:v>11282.93</c:v>
                </c:pt>
                <c:pt idx="140">
                  <c:v>11017.43</c:v>
                </c:pt>
                <c:pt idx="141">
                  <c:v>10734.19</c:v>
                </c:pt>
                <c:pt idx="142">
                  <c:v>10382.66</c:v>
                </c:pt>
                <c:pt idx="143">
                  <c:v>10091.92</c:v>
                </c:pt>
                <c:pt idx="144">
                  <c:v>9883.66</c:v>
                </c:pt>
                <c:pt idx="145">
                  <c:v>9761.4200000000019</c:v>
                </c:pt>
                <c:pt idx="146">
                  <c:v>9824.9500000000007</c:v>
                </c:pt>
                <c:pt idx="147">
                  <c:v>9895.2900000000009</c:v>
                </c:pt>
                <c:pt idx="148">
                  <c:v>9850.19</c:v>
                </c:pt>
                <c:pt idx="149">
                  <c:v>9878.8899999999321</c:v>
                </c:pt>
                <c:pt idx="150">
                  <c:v>9897.09</c:v>
                </c:pt>
                <c:pt idx="151">
                  <c:v>9888.4</c:v>
                </c:pt>
                <c:pt idx="152">
                  <c:v>9967.77</c:v>
                </c:pt>
                <c:pt idx="153">
                  <c:v>10051.31</c:v>
                </c:pt>
                <c:pt idx="154">
                  <c:v>10184.57</c:v>
                </c:pt>
                <c:pt idx="155">
                  <c:v>10338.209999999999</c:v>
                </c:pt>
                <c:pt idx="156">
                  <c:v>10387.41</c:v>
                </c:pt>
                <c:pt idx="157">
                  <c:v>10457.01</c:v>
                </c:pt>
                <c:pt idx="158">
                  <c:v>10604.51</c:v>
                </c:pt>
                <c:pt idx="159">
                  <c:v>10710.01</c:v>
                </c:pt>
                <c:pt idx="160">
                  <c:v>10844.01</c:v>
                </c:pt>
                <c:pt idx="161">
                  <c:v>10973.84</c:v>
                </c:pt>
                <c:pt idx="162">
                  <c:v>11083.9</c:v>
                </c:pt>
                <c:pt idx="163">
                  <c:v>11183.6</c:v>
                </c:pt>
                <c:pt idx="164">
                  <c:v>11207.2</c:v>
                </c:pt>
                <c:pt idx="165">
                  <c:v>11212.4</c:v>
                </c:pt>
                <c:pt idx="166">
                  <c:v>11267.1</c:v>
                </c:pt>
                <c:pt idx="167">
                  <c:v>11291.2</c:v>
                </c:pt>
                <c:pt idx="168">
                  <c:v>11244.7</c:v>
                </c:pt>
                <c:pt idx="169">
                  <c:v>11270.3</c:v>
                </c:pt>
                <c:pt idx="170">
                  <c:v>11409.9</c:v>
                </c:pt>
                <c:pt idx="171">
                  <c:v>11606.7</c:v>
                </c:pt>
                <c:pt idx="172">
                  <c:v>11822.8</c:v>
                </c:pt>
                <c:pt idx="173">
                  <c:v>12035.7</c:v>
                </c:pt>
                <c:pt idx="174">
                  <c:v>12245.3</c:v>
                </c:pt>
                <c:pt idx="175">
                  <c:v>12419.4</c:v>
                </c:pt>
                <c:pt idx="176">
                  <c:v>12619.4</c:v>
                </c:pt>
                <c:pt idx="177">
                  <c:v>12793.7</c:v>
                </c:pt>
                <c:pt idx="178">
                  <c:v>13047.4</c:v>
                </c:pt>
                <c:pt idx="179">
                  <c:v>13246.6</c:v>
                </c:pt>
                <c:pt idx="180">
                  <c:v>13352.5</c:v>
                </c:pt>
                <c:pt idx="181">
                  <c:v>13419.3</c:v>
                </c:pt>
                <c:pt idx="182">
                  <c:v>13458.7</c:v>
                </c:pt>
                <c:pt idx="183">
                  <c:v>13486</c:v>
                </c:pt>
                <c:pt idx="184">
                  <c:v>13562.5</c:v>
                </c:pt>
                <c:pt idx="185">
                  <c:v>13631.4</c:v>
                </c:pt>
                <c:pt idx="186">
                  <c:v>13604.9</c:v>
                </c:pt>
                <c:pt idx="187">
                  <c:v>13570</c:v>
                </c:pt>
                <c:pt idx="188">
                  <c:v>13453</c:v>
                </c:pt>
                <c:pt idx="189">
                  <c:v>13431.3</c:v>
                </c:pt>
                <c:pt idx="190">
                  <c:v>13395.1</c:v>
                </c:pt>
                <c:pt idx="191">
                  <c:v>13355.5</c:v>
                </c:pt>
                <c:pt idx="192">
                  <c:v>13364.9</c:v>
                </c:pt>
                <c:pt idx="193">
                  <c:v>13389.5</c:v>
                </c:pt>
                <c:pt idx="194">
                  <c:v>13398.9</c:v>
                </c:pt>
                <c:pt idx="195">
                  <c:v>13417.5</c:v>
                </c:pt>
                <c:pt idx="196">
                  <c:v>13480.4</c:v>
                </c:pt>
                <c:pt idx="197">
                  <c:v>13559.7</c:v>
                </c:pt>
                <c:pt idx="198">
                  <c:v>13674.1</c:v>
                </c:pt>
                <c:pt idx="199">
                  <c:v>13643.7</c:v>
                </c:pt>
                <c:pt idx="200">
                  <c:v>13571.5</c:v>
                </c:pt>
                <c:pt idx="201">
                  <c:v>13516.9</c:v>
                </c:pt>
                <c:pt idx="202">
                  <c:v>13400.5</c:v>
                </c:pt>
                <c:pt idx="203">
                  <c:v>13267.1</c:v>
                </c:pt>
                <c:pt idx="204">
                  <c:v>13077.4</c:v>
                </c:pt>
                <c:pt idx="205">
                  <c:v>12766.3</c:v>
                </c:pt>
                <c:pt idx="206">
                  <c:v>12478.5</c:v>
                </c:pt>
                <c:pt idx="207">
                  <c:v>12304.9</c:v>
                </c:pt>
                <c:pt idx="208">
                  <c:v>12144.7</c:v>
                </c:pt>
                <c:pt idx="209">
                  <c:v>12096.6</c:v>
                </c:pt>
                <c:pt idx="210">
                  <c:v>12125</c:v>
                </c:pt>
                <c:pt idx="211">
                  <c:v>12135.6</c:v>
                </c:pt>
                <c:pt idx="212">
                  <c:v>12137</c:v>
                </c:pt>
                <c:pt idx="213">
                  <c:v>12130.1</c:v>
                </c:pt>
                <c:pt idx="214">
                  <c:v>12126.3</c:v>
                </c:pt>
                <c:pt idx="215">
                  <c:v>12336.3</c:v>
                </c:pt>
                <c:pt idx="216">
                  <c:v>12635.9</c:v>
                </c:pt>
                <c:pt idx="217">
                  <c:v>12883.9</c:v>
                </c:pt>
                <c:pt idx="218">
                  <c:v>13132.2</c:v>
                </c:pt>
                <c:pt idx="219">
                  <c:v>13303.4</c:v>
                </c:pt>
                <c:pt idx="220">
                  <c:v>13401.4</c:v>
                </c:pt>
                <c:pt idx="221">
                  <c:v>13488</c:v>
                </c:pt>
                <c:pt idx="222">
                  <c:v>13617.5</c:v>
                </c:pt>
                <c:pt idx="223">
                  <c:v>13862.6</c:v>
                </c:pt>
                <c:pt idx="224">
                  <c:v>14197.1</c:v>
                </c:pt>
                <c:pt idx="225">
                  <c:v>14435.9</c:v>
                </c:pt>
                <c:pt idx="226">
                  <c:v>14533.2</c:v>
                </c:pt>
                <c:pt idx="227">
                  <c:v>14530.9</c:v>
                </c:pt>
                <c:pt idx="228">
                  <c:v>14420.9</c:v>
                </c:pt>
                <c:pt idx="229">
                  <c:v>14201.6</c:v>
                </c:pt>
                <c:pt idx="230">
                  <c:v>13958.7</c:v>
                </c:pt>
                <c:pt idx="231">
                  <c:v>13730.8</c:v>
                </c:pt>
                <c:pt idx="232">
                  <c:v>13556</c:v>
                </c:pt>
                <c:pt idx="233">
                  <c:v>13298.2</c:v>
                </c:pt>
                <c:pt idx="234">
                  <c:v>12953.2</c:v>
                </c:pt>
                <c:pt idx="235">
                  <c:v>12656.4</c:v>
                </c:pt>
                <c:pt idx="236">
                  <c:v>12430</c:v>
                </c:pt>
                <c:pt idx="237">
                  <c:v>12269.7</c:v>
                </c:pt>
                <c:pt idx="238">
                  <c:v>12128.6</c:v>
                </c:pt>
                <c:pt idx="239">
                  <c:v>12076.3</c:v>
                </c:pt>
                <c:pt idx="240">
                  <c:v>12181.5</c:v>
                </c:pt>
                <c:pt idx="241">
                  <c:v>12327.8</c:v>
                </c:pt>
                <c:pt idx="242">
                  <c:v>12388</c:v>
                </c:pt>
                <c:pt idx="243">
                  <c:v>12410.6</c:v>
                </c:pt>
                <c:pt idx="244">
                  <c:v>12425.4</c:v>
                </c:pt>
                <c:pt idx="245">
                  <c:v>12389.2</c:v>
                </c:pt>
                <c:pt idx="246">
                  <c:v>12266.7</c:v>
                </c:pt>
                <c:pt idx="247">
                  <c:v>11996.94</c:v>
                </c:pt>
                <c:pt idx="248">
                  <c:v>11858.54</c:v>
                </c:pt>
                <c:pt idx="249">
                  <c:v>11867.14</c:v>
                </c:pt>
                <c:pt idx="250">
                  <c:v>11801.44</c:v>
                </c:pt>
                <c:pt idx="251">
                  <c:v>11587.04</c:v>
                </c:pt>
                <c:pt idx="252">
                  <c:v>11392.94</c:v>
                </c:pt>
                <c:pt idx="253">
                  <c:v>11284.74</c:v>
                </c:pt>
                <c:pt idx="254">
                  <c:v>11233.54</c:v>
                </c:pt>
                <c:pt idx="255">
                  <c:v>11183.54</c:v>
                </c:pt>
                <c:pt idx="256">
                  <c:v>11166.84</c:v>
                </c:pt>
                <c:pt idx="257">
                  <c:v>11320</c:v>
                </c:pt>
                <c:pt idx="258">
                  <c:v>11408.7</c:v>
                </c:pt>
                <c:pt idx="259">
                  <c:v>11364.2</c:v>
                </c:pt>
                <c:pt idx="260">
                  <c:v>11230.1</c:v>
                </c:pt>
                <c:pt idx="261">
                  <c:v>11207.5</c:v>
                </c:pt>
                <c:pt idx="262">
                  <c:v>11194.3</c:v>
                </c:pt>
                <c:pt idx="263">
                  <c:v>11106.1</c:v>
                </c:pt>
                <c:pt idx="264">
                  <c:v>10947.3</c:v>
                </c:pt>
                <c:pt idx="265">
                  <c:v>10852.8</c:v>
                </c:pt>
                <c:pt idx="266">
                  <c:v>10846.6</c:v>
                </c:pt>
                <c:pt idx="267">
                  <c:v>10869.7</c:v>
                </c:pt>
                <c:pt idx="268">
                  <c:v>10899</c:v>
                </c:pt>
                <c:pt idx="269">
                  <c:v>10898.6</c:v>
                </c:pt>
                <c:pt idx="270">
                  <c:v>10952.4</c:v>
                </c:pt>
                <c:pt idx="271">
                  <c:v>11007.7</c:v>
                </c:pt>
                <c:pt idx="272">
                  <c:v>11071.1</c:v>
                </c:pt>
                <c:pt idx="273">
                  <c:v>11104.2</c:v>
                </c:pt>
                <c:pt idx="274">
                  <c:v>11181.6</c:v>
                </c:pt>
                <c:pt idx="275">
                  <c:v>11252.2</c:v>
                </c:pt>
                <c:pt idx="276">
                  <c:v>11366.8</c:v>
                </c:pt>
                <c:pt idx="277">
                  <c:v>11430.9</c:v>
                </c:pt>
                <c:pt idx="278">
                  <c:v>11491.3</c:v>
                </c:pt>
                <c:pt idx="279">
                  <c:v>11664.1</c:v>
                </c:pt>
                <c:pt idx="280">
                  <c:v>11800.1</c:v>
                </c:pt>
                <c:pt idx="281">
                  <c:v>11945.4</c:v>
                </c:pt>
                <c:pt idx="282">
                  <c:v>12112.3</c:v>
                </c:pt>
                <c:pt idx="283">
                  <c:v>12517.4</c:v>
                </c:pt>
                <c:pt idx="284">
                  <c:v>12834.3</c:v>
                </c:pt>
                <c:pt idx="285">
                  <c:v>13095.7</c:v>
                </c:pt>
                <c:pt idx="286">
                  <c:v>13261.9</c:v>
                </c:pt>
                <c:pt idx="287">
                  <c:v>13392.4</c:v>
                </c:pt>
                <c:pt idx="288">
                  <c:v>13465.7</c:v>
                </c:pt>
                <c:pt idx="289">
                  <c:v>13533.4</c:v>
                </c:pt>
                <c:pt idx="290">
                  <c:v>13683.9</c:v>
                </c:pt>
                <c:pt idx="291">
                  <c:v>13765.6</c:v>
                </c:pt>
                <c:pt idx="292">
                  <c:v>13813</c:v>
                </c:pt>
                <c:pt idx="293">
                  <c:v>13691</c:v>
                </c:pt>
                <c:pt idx="294">
                  <c:v>13682.5</c:v>
                </c:pt>
                <c:pt idx="295">
                  <c:v>13695.8</c:v>
                </c:pt>
                <c:pt idx="296">
                  <c:v>13709.2</c:v>
                </c:pt>
                <c:pt idx="297">
                  <c:v>13757.5</c:v>
                </c:pt>
                <c:pt idx="298">
                  <c:v>13846.8</c:v>
                </c:pt>
                <c:pt idx="299">
                  <c:v>13894</c:v>
                </c:pt>
                <c:pt idx="300">
                  <c:v>13897.1</c:v>
                </c:pt>
                <c:pt idx="301">
                  <c:v>13974.2</c:v>
                </c:pt>
                <c:pt idx="302">
                  <c:v>14033.5</c:v>
                </c:pt>
                <c:pt idx="303">
                  <c:v>14040.8</c:v>
                </c:pt>
                <c:pt idx="304">
                  <c:v>13998.6</c:v>
                </c:pt>
                <c:pt idx="305">
                  <c:v>13893.2</c:v>
                </c:pt>
                <c:pt idx="306">
                  <c:v>13797.9</c:v>
                </c:pt>
                <c:pt idx="307">
                  <c:v>13650.3</c:v>
                </c:pt>
                <c:pt idx="308">
                  <c:v>13330</c:v>
                </c:pt>
                <c:pt idx="309">
                  <c:v>13014.2</c:v>
                </c:pt>
                <c:pt idx="310">
                  <c:v>12836.8</c:v>
                </c:pt>
                <c:pt idx="311">
                  <c:v>12611.5</c:v>
                </c:pt>
                <c:pt idx="312">
                  <c:v>12412.9</c:v>
                </c:pt>
                <c:pt idx="313">
                  <c:v>12322</c:v>
                </c:pt>
                <c:pt idx="314">
                  <c:v>12272.9</c:v>
                </c:pt>
                <c:pt idx="315">
                  <c:v>12298.5</c:v>
                </c:pt>
                <c:pt idx="316">
                  <c:v>12281.9</c:v>
                </c:pt>
                <c:pt idx="317">
                  <c:v>12331.9</c:v>
                </c:pt>
                <c:pt idx="318">
                  <c:v>12563.2</c:v>
                </c:pt>
                <c:pt idx="319">
                  <c:v>12758.6</c:v>
                </c:pt>
                <c:pt idx="320">
                  <c:v>12833.6</c:v>
                </c:pt>
                <c:pt idx="321">
                  <c:v>13005.1</c:v>
                </c:pt>
                <c:pt idx="322">
                  <c:v>13204.1</c:v>
                </c:pt>
                <c:pt idx="323">
                  <c:v>13266.2</c:v>
                </c:pt>
                <c:pt idx="324">
                  <c:v>13343.6</c:v>
                </c:pt>
                <c:pt idx="325">
                  <c:v>13417.1</c:v>
                </c:pt>
              </c:numCache>
            </c:numRef>
          </c:xVal>
          <c:yVal>
            <c:numRef>
              <c:f>'Raw Data'!$F$2:$F$327</c:f>
              <c:numCache>
                <c:formatCode>General</c:formatCode>
                <c:ptCount val="326"/>
                <c:pt idx="0">
                  <c:v>1.77509424</c:v>
                </c:pt>
                <c:pt idx="1">
                  <c:v>1.77497232</c:v>
                </c:pt>
                <c:pt idx="2">
                  <c:v>1.77488088</c:v>
                </c:pt>
                <c:pt idx="3">
                  <c:v>1.77488088</c:v>
                </c:pt>
                <c:pt idx="4">
                  <c:v>1.77497232</c:v>
                </c:pt>
                <c:pt idx="5">
                  <c:v>1.7750637600000001</c:v>
                </c:pt>
                <c:pt idx="6">
                  <c:v>1.77524664</c:v>
                </c:pt>
                <c:pt idx="7">
                  <c:v>1.7763743999999999</c:v>
                </c:pt>
                <c:pt idx="8">
                  <c:v>1.7764963199999999</c:v>
                </c:pt>
                <c:pt idx="9">
                  <c:v>1.7773802400000001</c:v>
                </c:pt>
                <c:pt idx="10">
                  <c:v>1.7773802400000001</c:v>
                </c:pt>
                <c:pt idx="11">
                  <c:v>1.7778984</c:v>
                </c:pt>
                <c:pt idx="12">
                  <c:v>1.77670968</c:v>
                </c:pt>
                <c:pt idx="13">
                  <c:v>1.776222</c:v>
                </c:pt>
                <c:pt idx="14">
                  <c:v>1.77619152</c:v>
                </c:pt>
                <c:pt idx="15">
                  <c:v>1.77558192</c:v>
                </c:pt>
                <c:pt idx="16">
                  <c:v>1.7749418400000001</c:v>
                </c:pt>
                <c:pt idx="17">
                  <c:v>1.7750637600000001</c:v>
                </c:pt>
                <c:pt idx="18">
                  <c:v>1.7759172000000001</c:v>
                </c:pt>
                <c:pt idx="19">
                  <c:v>1.7748199200000001</c:v>
                </c:pt>
                <c:pt idx="20">
                  <c:v>1.77414936</c:v>
                </c:pt>
                <c:pt idx="21">
                  <c:v>1.7729911199999999</c:v>
                </c:pt>
                <c:pt idx="22">
                  <c:v>1.7715280799999999</c:v>
                </c:pt>
                <c:pt idx="23">
                  <c:v>1.77219864</c:v>
                </c:pt>
                <c:pt idx="24">
                  <c:v>1.7721072</c:v>
                </c:pt>
                <c:pt idx="25">
                  <c:v>1.773174</c:v>
                </c:pt>
                <c:pt idx="26">
                  <c:v>1.77344832</c:v>
                </c:pt>
                <c:pt idx="27">
                  <c:v>1.7727472799999999</c:v>
                </c:pt>
                <c:pt idx="28">
                  <c:v>1.7716804799999999</c:v>
                </c:pt>
                <c:pt idx="29">
                  <c:v>1.76741328</c:v>
                </c:pt>
                <c:pt idx="30">
                  <c:v>1.7611953600000001</c:v>
                </c:pt>
                <c:pt idx="31">
                  <c:v>1.7522952000000001</c:v>
                </c:pt>
                <c:pt idx="32">
                  <c:v>1.7412004800000001</c:v>
                </c:pt>
                <c:pt idx="33">
                  <c:v>1.7280331200000001</c:v>
                </c:pt>
                <c:pt idx="34">
                  <c:v>1.7129150399999999</c:v>
                </c:pt>
                <c:pt idx="35">
                  <c:v>1.6950842399999999</c:v>
                </c:pt>
                <c:pt idx="36">
                  <c:v>1.6748455200000001</c:v>
                </c:pt>
                <c:pt idx="37">
                  <c:v>1.6512844799999999</c:v>
                </c:pt>
                <c:pt idx="38">
                  <c:v>1.62494976</c:v>
                </c:pt>
                <c:pt idx="39">
                  <c:v>1.59736536</c:v>
                </c:pt>
                <c:pt idx="40">
                  <c:v>1.5692018400000001</c:v>
                </c:pt>
                <c:pt idx="41">
                  <c:v>1.5404591999999999</c:v>
                </c:pt>
                <c:pt idx="42">
                  <c:v>1.5110155199999999</c:v>
                </c:pt>
                <c:pt idx="43">
                  <c:v>1.4820899999999999</c:v>
                </c:pt>
                <c:pt idx="44">
                  <c:v>1.45444464</c:v>
                </c:pt>
                <c:pt idx="45">
                  <c:v>1.4267688000000001</c:v>
                </c:pt>
                <c:pt idx="46">
                  <c:v>1.3992148799999999</c:v>
                </c:pt>
                <c:pt idx="47">
                  <c:v>1.3728191999999999</c:v>
                </c:pt>
                <c:pt idx="48">
                  <c:v>1.3470331200000001</c:v>
                </c:pt>
                <c:pt idx="49">
                  <c:v>1.32441696</c:v>
                </c:pt>
                <c:pt idx="50">
                  <c:v>1.3011912000000001</c:v>
                </c:pt>
                <c:pt idx="51">
                  <c:v>1.2790931999999999</c:v>
                </c:pt>
                <c:pt idx="52">
                  <c:v>1.25915928</c:v>
                </c:pt>
                <c:pt idx="53">
                  <c:v>1.2402616799999999</c:v>
                </c:pt>
                <c:pt idx="54">
                  <c:v>1.2211812</c:v>
                </c:pt>
                <c:pt idx="55">
                  <c:v>1.2044172</c:v>
                </c:pt>
                <c:pt idx="56">
                  <c:v>1.1894819999999999</c:v>
                </c:pt>
                <c:pt idx="57">
                  <c:v>1.1739371999999999</c:v>
                </c:pt>
                <c:pt idx="58">
                  <c:v>1.1595811199999999</c:v>
                </c:pt>
                <c:pt idx="59">
                  <c:v>1.1454688799999999</c:v>
                </c:pt>
                <c:pt idx="60">
                  <c:v>1.1331854400000001</c:v>
                </c:pt>
                <c:pt idx="61">
                  <c:v>1.12108488</c:v>
                </c:pt>
                <c:pt idx="62">
                  <c:v>1.1091671999999999</c:v>
                </c:pt>
                <c:pt idx="63">
                  <c:v>1.09657896</c:v>
                </c:pt>
                <c:pt idx="64">
                  <c:v>1.0832287199999999</c:v>
                </c:pt>
                <c:pt idx="65">
                  <c:v>1.0708233599999999</c:v>
                </c:pt>
                <c:pt idx="66">
                  <c:v>1.0596067199999999</c:v>
                </c:pt>
                <c:pt idx="67">
                  <c:v>1.0481462399999999</c:v>
                </c:pt>
                <c:pt idx="68">
                  <c:v>1.03817928</c:v>
                </c:pt>
                <c:pt idx="69">
                  <c:v>1.02674928</c:v>
                </c:pt>
                <c:pt idx="70">
                  <c:v>1.0147706400000001</c:v>
                </c:pt>
                <c:pt idx="71">
                  <c:v>1.0024872</c:v>
                </c:pt>
                <c:pt idx="72">
                  <c:v>0.99139248000000002</c:v>
                </c:pt>
                <c:pt idx="73">
                  <c:v>0.97993200000000003</c:v>
                </c:pt>
                <c:pt idx="74">
                  <c:v>0.96877632000000002</c:v>
                </c:pt>
                <c:pt idx="75">
                  <c:v>0.96002856000000003</c:v>
                </c:pt>
                <c:pt idx="76">
                  <c:v>0.95307911999999995</c:v>
                </c:pt>
                <c:pt idx="77">
                  <c:v>0.94625159999999997</c:v>
                </c:pt>
                <c:pt idx="78">
                  <c:v>0.93774767999999997</c:v>
                </c:pt>
                <c:pt idx="79">
                  <c:v>0.92957904000000002</c:v>
                </c:pt>
                <c:pt idx="80">
                  <c:v>0.92220287999999995</c:v>
                </c:pt>
                <c:pt idx="81">
                  <c:v>0.91488767999999998</c:v>
                </c:pt>
                <c:pt idx="82">
                  <c:v>0.90906600000000004</c:v>
                </c:pt>
                <c:pt idx="83">
                  <c:v>0.90190320000000002</c:v>
                </c:pt>
                <c:pt idx="84">
                  <c:v>0.89553287999999998</c:v>
                </c:pt>
                <c:pt idx="85">
                  <c:v>0.88748616000000002</c:v>
                </c:pt>
                <c:pt idx="86">
                  <c:v>0.88343232000000005</c:v>
                </c:pt>
                <c:pt idx="87">
                  <c:v>0.87919559999999997</c:v>
                </c:pt>
                <c:pt idx="88">
                  <c:v>0.87517224000000005</c:v>
                </c:pt>
                <c:pt idx="89">
                  <c:v>0.87117935999999996</c:v>
                </c:pt>
                <c:pt idx="90">
                  <c:v>0.86682071999999999</c:v>
                </c:pt>
                <c:pt idx="91">
                  <c:v>0.86124288000000004</c:v>
                </c:pt>
                <c:pt idx="92">
                  <c:v>0.85438488000000001</c:v>
                </c:pt>
                <c:pt idx="93">
                  <c:v>0.84658199999999995</c:v>
                </c:pt>
                <c:pt idx="94">
                  <c:v>0.83768184000000001</c:v>
                </c:pt>
                <c:pt idx="95">
                  <c:v>0.82887312000000002</c:v>
                </c:pt>
                <c:pt idx="96">
                  <c:v>0.81963768000000004</c:v>
                </c:pt>
                <c:pt idx="97">
                  <c:v>0.80985359999999995</c:v>
                </c:pt>
                <c:pt idx="98">
                  <c:v>0.80070960000000002</c:v>
                </c:pt>
                <c:pt idx="99">
                  <c:v>0.79187039999999997</c:v>
                </c:pt>
                <c:pt idx="100">
                  <c:v>0.78251303999999999</c:v>
                </c:pt>
                <c:pt idx="101">
                  <c:v>0.77193648000000004</c:v>
                </c:pt>
                <c:pt idx="102">
                  <c:v>0.76187808000000001</c:v>
                </c:pt>
                <c:pt idx="103">
                  <c:v>0.75181967999999999</c:v>
                </c:pt>
                <c:pt idx="104">
                  <c:v>0.74206607999999996</c:v>
                </c:pt>
                <c:pt idx="105">
                  <c:v>0.74502263999999996</c:v>
                </c:pt>
                <c:pt idx="106">
                  <c:v>0.73682351999999995</c:v>
                </c:pt>
                <c:pt idx="107">
                  <c:v>0.72795383999999996</c:v>
                </c:pt>
                <c:pt idx="108">
                  <c:v>0.71890127999999998</c:v>
                </c:pt>
                <c:pt idx="109">
                  <c:v>0.71006208000000004</c:v>
                </c:pt>
                <c:pt idx="110">
                  <c:v>0.70061328</c:v>
                </c:pt>
                <c:pt idx="111">
                  <c:v>0.69003672000000005</c:v>
                </c:pt>
                <c:pt idx="112">
                  <c:v>0.67897247999999999</c:v>
                </c:pt>
                <c:pt idx="113">
                  <c:v>0.66906648000000002</c:v>
                </c:pt>
                <c:pt idx="114">
                  <c:v>0.66025776000000003</c:v>
                </c:pt>
                <c:pt idx="115">
                  <c:v>0.65242440000000002</c:v>
                </c:pt>
                <c:pt idx="116">
                  <c:v>0.64556639999999998</c:v>
                </c:pt>
                <c:pt idx="117">
                  <c:v>0.63785495999999997</c:v>
                </c:pt>
                <c:pt idx="118">
                  <c:v>0.63069215999999995</c:v>
                </c:pt>
                <c:pt idx="119">
                  <c:v>0.62234064</c:v>
                </c:pt>
                <c:pt idx="120">
                  <c:v>0.61389768</c:v>
                </c:pt>
                <c:pt idx="121">
                  <c:v>0.60652152000000004</c:v>
                </c:pt>
                <c:pt idx="122">
                  <c:v>0.59966352000000001</c:v>
                </c:pt>
                <c:pt idx="123">
                  <c:v>0.58881264</c:v>
                </c:pt>
                <c:pt idx="124">
                  <c:v>0.58003439999999995</c:v>
                </c:pt>
                <c:pt idx="125">
                  <c:v>0.57314591999999998</c:v>
                </c:pt>
                <c:pt idx="126">
                  <c:v>0.56592215999999995</c:v>
                </c:pt>
                <c:pt idx="127">
                  <c:v>0.56086248000000005</c:v>
                </c:pt>
                <c:pt idx="128">
                  <c:v>0.55622952000000003</c:v>
                </c:pt>
                <c:pt idx="129">
                  <c:v>0.55037736000000004</c:v>
                </c:pt>
                <c:pt idx="130">
                  <c:v>0.54486047999999998</c:v>
                </c:pt>
                <c:pt idx="131">
                  <c:v>0.53903880000000004</c:v>
                </c:pt>
                <c:pt idx="132">
                  <c:v>0.53425343999999997</c:v>
                </c:pt>
                <c:pt idx="133">
                  <c:v>0.52800504000000004</c:v>
                </c:pt>
                <c:pt idx="134">
                  <c:v>0.52178712000000005</c:v>
                </c:pt>
                <c:pt idx="135">
                  <c:v>0.51651407999999999</c:v>
                </c:pt>
                <c:pt idx="136">
                  <c:v>0.51111912000000004</c:v>
                </c:pt>
                <c:pt idx="137">
                  <c:v>0.50499263999999999</c:v>
                </c:pt>
                <c:pt idx="138">
                  <c:v>0.50023775999999998</c:v>
                </c:pt>
                <c:pt idx="139">
                  <c:v>0.49432463999999998</c:v>
                </c:pt>
                <c:pt idx="140">
                  <c:v>0.48883823999999998</c:v>
                </c:pt>
                <c:pt idx="141">
                  <c:v>0.48307751999999998</c:v>
                </c:pt>
                <c:pt idx="142">
                  <c:v>0.47673768</c:v>
                </c:pt>
                <c:pt idx="143">
                  <c:v>0.47058072000000001</c:v>
                </c:pt>
                <c:pt idx="144">
                  <c:v>0.46475904000000001</c:v>
                </c:pt>
                <c:pt idx="145">
                  <c:v>0.45707808</c:v>
                </c:pt>
                <c:pt idx="146">
                  <c:v>0.44964095999999998</c:v>
                </c:pt>
                <c:pt idx="147">
                  <c:v>0.44275248</c:v>
                </c:pt>
                <c:pt idx="148">
                  <c:v>0.43558967999999998</c:v>
                </c:pt>
                <c:pt idx="149">
                  <c:v>0.42857928000000001</c:v>
                </c:pt>
                <c:pt idx="150">
                  <c:v>0.42159935999999998</c:v>
                </c:pt>
                <c:pt idx="151">
                  <c:v>0.41397936000000002</c:v>
                </c:pt>
                <c:pt idx="152">
                  <c:v>0.40821864000000002</c:v>
                </c:pt>
                <c:pt idx="153">
                  <c:v>0.40300656000000001</c:v>
                </c:pt>
                <c:pt idx="154">
                  <c:v>0.39727632000000002</c:v>
                </c:pt>
                <c:pt idx="155">
                  <c:v>0.39255192</c:v>
                </c:pt>
                <c:pt idx="156">
                  <c:v>0.38758367999999999</c:v>
                </c:pt>
                <c:pt idx="157">
                  <c:v>0.38221919999999998</c:v>
                </c:pt>
                <c:pt idx="158">
                  <c:v>0.37752528000000002</c:v>
                </c:pt>
                <c:pt idx="159">
                  <c:v>0.3729228</c:v>
                </c:pt>
                <c:pt idx="160">
                  <c:v>0.36896040000000002</c:v>
                </c:pt>
                <c:pt idx="161">
                  <c:v>0.36408360000000001</c:v>
                </c:pt>
                <c:pt idx="162">
                  <c:v>0.35987735999999998</c:v>
                </c:pt>
                <c:pt idx="163">
                  <c:v>0.35533584000000001</c:v>
                </c:pt>
                <c:pt idx="164">
                  <c:v>0.35152583999999998</c:v>
                </c:pt>
                <c:pt idx="165">
                  <c:v>0.34838639999999998</c:v>
                </c:pt>
                <c:pt idx="166">
                  <c:v>0.34314383999999998</c:v>
                </c:pt>
                <c:pt idx="167">
                  <c:v>0.33951671999999999</c:v>
                </c:pt>
                <c:pt idx="168">
                  <c:v>0.3366516</c:v>
                </c:pt>
                <c:pt idx="169">
                  <c:v>0.33278064000000002</c:v>
                </c:pt>
                <c:pt idx="170">
                  <c:v>0.32887919999999998</c:v>
                </c:pt>
                <c:pt idx="171">
                  <c:v>0.32622743999999998</c:v>
                </c:pt>
                <c:pt idx="172">
                  <c:v>0.32580071999999999</c:v>
                </c:pt>
                <c:pt idx="173">
                  <c:v>0.32613599999999998</c:v>
                </c:pt>
                <c:pt idx="174">
                  <c:v>0.32799528</c:v>
                </c:pt>
                <c:pt idx="175">
                  <c:v>0.32863535999999999</c:v>
                </c:pt>
                <c:pt idx="176">
                  <c:v>0.32924495999999998</c:v>
                </c:pt>
                <c:pt idx="177">
                  <c:v>0.32973264000000002</c:v>
                </c:pt>
                <c:pt idx="178">
                  <c:v>0.33223200000000003</c:v>
                </c:pt>
                <c:pt idx="179">
                  <c:v>0.33250632000000002</c:v>
                </c:pt>
                <c:pt idx="180">
                  <c:v>0.33122615999999999</c:v>
                </c:pt>
                <c:pt idx="181">
                  <c:v>0.32793432</c:v>
                </c:pt>
                <c:pt idx="182">
                  <c:v>0.32470344000000001</c:v>
                </c:pt>
                <c:pt idx="183">
                  <c:v>0.32278319999999999</c:v>
                </c:pt>
                <c:pt idx="184">
                  <c:v>0.31997903999999999</c:v>
                </c:pt>
                <c:pt idx="185">
                  <c:v>0.31827216000000003</c:v>
                </c:pt>
                <c:pt idx="186">
                  <c:v>0.31616904000000001</c:v>
                </c:pt>
                <c:pt idx="187">
                  <c:v>0.31373064000000001</c:v>
                </c:pt>
                <c:pt idx="188">
                  <c:v>0.31095696</c:v>
                </c:pt>
                <c:pt idx="189">
                  <c:v>0.30995112000000002</c:v>
                </c:pt>
                <c:pt idx="190">
                  <c:v>0.31059120000000001</c:v>
                </c:pt>
                <c:pt idx="191">
                  <c:v>0.31004256000000002</c:v>
                </c:pt>
                <c:pt idx="192">
                  <c:v>0.31126176</c:v>
                </c:pt>
                <c:pt idx="193">
                  <c:v>0.31144463999999999</c:v>
                </c:pt>
                <c:pt idx="194">
                  <c:v>0.31229807999999998</c:v>
                </c:pt>
                <c:pt idx="195">
                  <c:v>0.31415736</c:v>
                </c:pt>
                <c:pt idx="196">
                  <c:v>0.31589472000000002</c:v>
                </c:pt>
                <c:pt idx="197">
                  <c:v>0.31851600000000002</c:v>
                </c:pt>
                <c:pt idx="198">
                  <c:v>0.31949136</c:v>
                </c:pt>
                <c:pt idx="199">
                  <c:v>0.32135064000000002</c:v>
                </c:pt>
                <c:pt idx="200">
                  <c:v>0.32436816000000002</c:v>
                </c:pt>
                <c:pt idx="201">
                  <c:v>0.32720280000000002</c:v>
                </c:pt>
                <c:pt idx="202">
                  <c:v>0.32918399999999998</c:v>
                </c:pt>
                <c:pt idx="203">
                  <c:v>0.33009840000000001</c:v>
                </c:pt>
                <c:pt idx="204">
                  <c:v>0.3305556</c:v>
                </c:pt>
                <c:pt idx="205">
                  <c:v>0.33015936000000001</c:v>
                </c:pt>
                <c:pt idx="206">
                  <c:v>0.32982408000000002</c:v>
                </c:pt>
                <c:pt idx="207">
                  <c:v>0.32979360000000002</c:v>
                </c:pt>
                <c:pt idx="208">
                  <c:v>0.32985456000000002</c:v>
                </c:pt>
                <c:pt idx="209">
                  <c:v>0.33006792000000001</c:v>
                </c:pt>
                <c:pt idx="210">
                  <c:v>0.33028128000000001</c:v>
                </c:pt>
                <c:pt idx="211">
                  <c:v>0.32985456000000002</c:v>
                </c:pt>
                <c:pt idx="212">
                  <c:v>0.33546288000000002</c:v>
                </c:pt>
                <c:pt idx="213">
                  <c:v>0.33403031999999999</c:v>
                </c:pt>
                <c:pt idx="214">
                  <c:v>0.33287208000000001</c:v>
                </c:pt>
                <c:pt idx="215">
                  <c:v>0.33241488000000002</c:v>
                </c:pt>
                <c:pt idx="216">
                  <c:v>0.33311592000000001</c:v>
                </c:pt>
                <c:pt idx="217">
                  <c:v>0.3334512</c:v>
                </c:pt>
                <c:pt idx="218">
                  <c:v>0.33393887999999999</c:v>
                </c:pt>
                <c:pt idx="219">
                  <c:v>0.33226248000000003</c:v>
                </c:pt>
                <c:pt idx="220">
                  <c:v>0.32930591999999997</c:v>
                </c:pt>
                <c:pt idx="221">
                  <c:v>0.32683704000000002</c:v>
                </c:pt>
                <c:pt idx="222">
                  <c:v>0.32449008000000001</c:v>
                </c:pt>
                <c:pt idx="223">
                  <c:v>0.32381952000000003</c:v>
                </c:pt>
                <c:pt idx="224">
                  <c:v>0.32287463999999999</c:v>
                </c:pt>
                <c:pt idx="225">
                  <c:v>0.32150304000000002</c:v>
                </c:pt>
                <c:pt idx="226">
                  <c:v>0.32208216000000001</c:v>
                </c:pt>
                <c:pt idx="227">
                  <c:v>0.32290511999999999</c:v>
                </c:pt>
                <c:pt idx="228">
                  <c:v>0.32577023999999999</c:v>
                </c:pt>
                <c:pt idx="229">
                  <c:v>0.32805624</c:v>
                </c:pt>
                <c:pt idx="230">
                  <c:v>0.32970216000000002</c:v>
                </c:pt>
                <c:pt idx="231">
                  <c:v>0.33125663999999999</c:v>
                </c:pt>
                <c:pt idx="232">
                  <c:v>0.32994600000000002</c:v>
                </c:pt>
                <c:pt idx="233">
                  <c:v>0.32906207999999998</c:v>
                </c:pt>
                <c:pt idx="234">
                  <c:v>0.32872679999999999</c:v>
                </c:pt>
                <c:pt idx="235">
                  <c:v>0.32802576</c:v>
                </c:pt>
                <c:pt idx="236">
                  <c:v>0.32823912</c:v>
                </c:pt>
                <c:pt idx="237">
                  <c:v>0.32982408000000002</c:v>
                </c:pt>
                <c:pt idx="238">
                  <c:v>0.33131759999999999</c:v>
                </c:pt>
                <c:pt idx="239">
                  <c:v>0.33317688000000001</c:v>
                </c:pt>
                <c:pt idx="240">
                  <c:v>0.33381696</c:v>
                </c:pt>
                <c:pt idx="241">
                  <c:v>0.33323784000000001</c:v>
                </c:pt>
                <c:pt idx="242">
                  <c:v>0.33262824000000002</c:v>
                </c:pt>
                <c:pt idx="243">
                  <c:v>0.33296352000000001</c:v>
                </c:pt>
                <c:pt idx="244">
                  <c:v>0.33305496000000001</c:v>
                </c:pt>
                <c:pt idx="245">
                  <c:v>0.33363408</c:v>
                </c:pt>
                <c:pt idx="246">
                  <c:v>0.33521904000000002</c:v>
                </c:pt>
                <c:pt idx="247">
                  <c:v>0.33756599999999998</c:v>
                </c:pt>
                <c:pt idx="248">
                  <c:v>0.34021775999999998</c:v>
                </c:pt>
                <c:pt idx="249">
                  <c:v>0.34390584000000002</c:v>
                </c:pt>
                <c:pt idx="250">
                  <c:v>0.34713672000000001</c:v>
                </c:pt>
                <c:pt idx="251">
                  <c:v>0.34981896000000001</c:v>
                </c:pt>
                <c:pt idx="252">
                  <c:v>0.35259264000000001</c:v>
                </c:pt>
                <c:pt idx="253">
                  <c:v>0.35548824000000001</c:v>
                </c:pt>
                <c:pt idx="254">
                  <c:v>0.35820096000000001</c:v>
                </c:pt>
                <c:pt idx="255">
                  <c:v>0.36002975999999998</c:v>
                </c:pt>
                <c:pt idx="256">
                  <c:v>0.36152328</c:v>
                </c:pt>
                <c:pt idx="257">
                  <c:v>0.36329112000000002</c:v>
                </c:pt>
                <c:pt idx="258">
                  <c:v>0.36383976000000001</c:v>
                </c:pt>
                <c:pt idx="259">
                  <c:v>0.36496751999999999</c:v>
                </c:pt>
                <c:pt idx="260">
                  <c:v>0.36597336000000003</c:v>
                </c:pt>
                <c:pt idx="261">
                  <c:v>0.36688776000000001</c:v>
                </c:pt>
                <c:pt idx="262">
                  <c:v>0.36813743999999998</c:v>
                </c:pt>
                <c:pt idx="263">
                  <c:v>0.36981384</c:v>
                </c:pt>
                <c:pt idx="264">
                  <c:v>0.36917376000000002</c:v>
                </c:pt>
                <c:pt idx="265">
                  <c:v>0.36816791999999998</c:v>
                </c:pt>
                <c:pt idx="266">
                  <c:v>0.36636960000000002</c:v>
                </c:pt>
                <c:pt idx="267">
                  <c:v>0.36646104000000002</c:v>
                </c:pt>
                <c:pt idx="268">
                  <c:v>0.36493703999999999</c:v>
                </c:pt>
                <c:pt idx="269">
                  <c:v>0.36252911999999998</c:v>
                </c:pt>
                <c:pt idx="270">
                  <c:v>0.36063936000000002</c:v>
                </c:pt>
                <c:pt idx="271">
                  <c:v>0.35993831999999998</c:v>
                </c:pt>
                <c:pt idx="272">
                  <c:v>0.358902</c:v>
                </c:pt>
                <c:pt idx="273">
                  <c:v>0.35768280000000002</c:v>
                </c:pt>
                <c:pt idx="274">
                  <c:v>0.35606736</c:v>
                </c:pt>
                <c:pt idx="275">
                  <c:v>0.35497008000000002</c:v>
                </c:pt>
                <c:pt idx="276">
                  <c:v>0.35381183999999999</c:v>
                </c:pt>
                <c:pt idx="277">
                  <c:v>0.35213544000000002</c:v>
                </c:pt>
                <c:pt idx="278">
                  <c:v>0.35125151999999998</c:v>
                </c:pt>
                <c:pt idx="279">
                  <c:v>0.35137343999999998</c:v>
                </c:pt>
                <c:pt idx="280">
                  <c:v>0.35039808</c:v>
                </c:pt>
                <c:pt idx="281">
                  <c:v>0.34911792000000003</c:v>
                </c:pt>
                <c:pt idx="282">
                  <c:v>0.34817303999999999</c:v>
                </c:pt>
                <c:pt idx="283">
                  <c:v>0.34780728</c:v>
                </c:pt>
                <c:pt idx="284">
                  <c:v>0.34823399999999999</c:v>
                </c:pt>
                <c:pt idx="285">
                  <c:v>0.34893503999999997</c:v>
                </c:pt>
                <c:pt idx="286">
                  <c:v>0.34844735999999998</c:v>
                </c:pt>
                <c:pt idx="287">
                  <c:v>0.34466784</c:v>
                </c:pt>
                <c:pt idx="288">
                  <c:v>0.34463736</c:v>
                </c:pt>
                <c:pt idx="289">
                  <c:v>0.34341815999999997</c:v>
                </c:pt>
                <c:pt idx="290">
                  <c:v>0.34195512</c:v>
                </c:pt>
                <c:pt idx="291">
                  <c:v>0.34043111999999998</c:v>
                </c:pt>
                <c:pt idx="292">
                  <c:v>0.33695639999999999</c:v>
                </c:pt>
                <c:pt idx="293">
                  <c:v>0.33479231999999998</c:v>
                </c:pt>
                <c:pt idx="294">
                  <c:v>0.33378648</c:v>
                </c:pt>
                <c:pt idx="295">
                  <c:v>0.33339024</c:v>
                </c:pt>
                <c:pt idx="296">
                  <c:v>0.33247584000000002</c:v>
                </c:pt>
                <c:pt idx="297">
                  <c:v>0.33293304000000001</c:v>
                </c:pt>
                <c:pt idx="298">
                  <c:v>0.33351216</c:v>
                </c:pt>
                <c:pt idx="299">
                  <c:v>0.33378648</c:v>
                </c:pt>
                <c:pt idx="300">
                  <c:v>0.33226248000000003</c:v>
                </c:pt>
                <c:pt idx="301">
                  <c:v>0.33125663999999999</c:v>
                </c:pt>
                <c:pt idx="302">
                  <c:v>0.3305556</c:v>
                </c:pt>
                <c:pt idx="303">
                  <c:v>0.3308604</c:v>
                </c:pt>
                <c:pt idx="304">
                  <c:v>0.33079944</c:v>
                </c:pt>
                <c:pt idx="305">
                  <c:v>0.33049464000000001</c:v>
                </c:pt>
                <c:pt idx="306">
                  <c:v>0.32903159999999998</c:v>
                </c:pt>
                <c:pt idx="307">
                  <c:v>0.32564831999999999</c:v>
                </c:pt>
                <c:pt idx="308">
                  <c:v>0.32275271999999999</c:v>
                </c:pt>
                <c:pt idx="309">
                  <c:v>0.31869888000000002</c:v>
                </c:pt>
                <c:pt idx="310">
                  <c:v>0.31741871999999999</c:v>
                </c:pt>
                <c:pt idx="311">
                  <c:v>0.31626048000000001</c:v>
                </c:pt>
                <c:pt idx="312">
                  <c:v>0.31507175999999998</c:v>
                </c:pt>
                <c:pt idx="313">
                  <c:v>0.31412688</c:v>
                </c:pt>
                <c:pt idx="314">
                  <c:v>0.31309056000000002</c:v>
                </c:pt>
                <c:pt idx="315">
                  <c:v>0.31238951999999998</c:v>
                </c:pt>
                <c:pt idx="316">
                  <c:v>0.31129224</c:v>
                </c:pt>
                <c:pt idx="317">
                  <c:v>0.31080456000000001</c:v>
                </c:pt>
                <c:pt idx="318">
                  <c:v>0.31028640000000002</c:v>
                </c:pt>
                <c:pt idx="319">
                  <c:v>0.30976823999999997</c:v>
                </c:pt>
                <c:pt idx="320">
                  <c:v>0.30946343999999998</c:v>
                </c:pt>
                <c:pt idx="321">
                  <c:v>0.30928055999999998</c:v>
                </c:pt>
                <c:pt idx="322">
                  <c:v>0.30952439999999998</c:v>
                </c:pt>
                <c:pt idx="323">
                  <c:v>0.30668975999999998</c:v>
                </c:pt>
                <c:pt idx="324">
                  <c:v>0.30425136000000003</c:v>
                </c:pt>
                <c:pt idx="325">
                  <c:v>0.30306263999999999</c:v>
                </c:pt>
              </c:numCache>
            </c:numRef>
          </c:yVal>
          <c:smooth val="0"/>
          <c:extLst>
            <c:ext xmlns:c16="http://schemas.microsoft.com/office/drawing/2014/chart" uri="{C3380CC4-5D6E-409C-BE32-E72D297353CC}">
              <c16:uniqueId val="{00000001-0AA2-5E4B-B5F9-BF19EDB9F269}"/>
            </c:ext>
          </c:extLst>
        </c:ser>
        <c:dLbls>
          <c:showLegendKey val="0"/>
          <c:showVal val="0"/>
          <c:showCatName val="0"/>
          <c:showSerName val="0"/>
          <c:showPercent val="0"/>
          <c:showBubbleSize val="0"/>
        </c:dLbls>
        <c:axId val="-2076737176"/>
        <c:axId val="2064728872"/>
      </c:scatterChart>
      <c:valAx>
        <c:axId val="2110728072"/>
        <c:scaling>
          <c:orientation val="minMax"/>
        </c:scaling>
        <c:delete val="0"/>
        <c:axPos val="b"/>
        <c:title>
          <c:tx>
            <c:rich>
              <a:bodyPr/>
              <a:lstStyle/>
              <a:p>
                <a:pPr>
                  <a:defRPr/>
                </a:pPr>
                <a:r>
                  <a:rPr lang="en-US"/>
                  <a:t>CO Concentration (ppbv)</a:t>
                </a:r>
              </a:p>
            </c:rich>
          </c:tx>
          <c:overlay val="0"/>
        </c:title>
        <c:numFmt formatCode="General" sourceLinked="1"/>
        <c:majorTickMark val="out"/>
        <c:minorTickMark val="none"/>
        <c:tickLblPos val="nextTo"/>
        <c:crossAx val="-2089316280"/>
        <c:crosses val="autoZero"/>
        <c:crossBetween val="midCat"/>
      </c:valAx>
      <c:valAx>
        <c:axId val="-2089316280"/>
        <c:scaling>
          <c:orientation val="minMax"/>
        </c:scaling>
        <c:delete val="0"/>
        <c:axPos val="l"/>
        <c:majorGridlines/>
        <c:title>
          <c:tx>
            <c:rich>
              <a:bodyPr rot="-5400000" vert="horz"/>
              <a:lstStyle/>
              <a:p>
                <a:pPr>
                  <a:defRPr/>
                </a:pPr>
                <a:r>
                  <a:rPr lang="en-US"/>
                  <a:t>Altitude (km)</a:t>
                </a:r>
              </a:p>
            </c:rich>
          </c:tx>
          <c:overlay val="0"/>
        </c:title>
        <c:numFmt formatCode="General" sourceLinked="1"/>
        <c:majorTickMark val="out"/>
        <c:minorTickMark val="none"/>
        <c:tickLblPos val="nextTo"/>
        <c:crossAx val="2110728072"/>
        <c:crosses val="autoZero"/>
        <c:crossBetween val="midCat"/>
      </c:valAx>
      <c:valAx>
        <c:axId val="2064728872"/>
        <c:scaling>
          <c:orientation val="minMax"/>
        </c:scaling>
        <c:delete val="0"/>
        <c:axPos val="r"/>
        <c:numFmt formatCode="General" sourceLinked="1"/>
        <c:majorTickMark val="none"/>
        <c:minorTickMark val="none"/>
        <c:tickLblPos val="none"/>
        <c:crossAx val="-2076737176"/>
        <c:crosses val="max"/>
        <c:crossBetween val="midCat"/>
      </c:valAx>
      <c:valAx>
        <c:axId val="-2076737176"/>
        <c:scaling>
          <c:orientation val="minMax"/>
        </c:scaling>
        <c:delete val="0"/>
        <c:axPos val="t"/>
        <c:title>
          <c:tx>
            <c:rich>
              <a:bodyPr/>
              <a:lstStyle/>
              <a:p>
                <a:pPr>
                  <a:defRPr/>
                </a:pPr>
                <a:r>
                  <a:rPr lang="en-US"/>
                  <a:t>NOy Concentration (pptv)</a:t>
                </a:r>
              </a:p>
            </c:rich>
          </c:tx>
          <c:overlay val="0"/>
        </c:title>
        <c:numFmt formatCode="General" sourceLinked="1"/>
        <c:majorTickMark val="out"/>
        <c:minorTickMark val="none"/>
        <c:tickLblPos val="nextTo"/>
        <c:crossAx val="2064728872"/>
        <c:crosses val="max"/>
        <c:crossBetween val="midCat"/>
      </c:valAx>
    </c:plotArea>
    <c:legend>
      <c:legendPos val="r"/>
      <c:layout>
        <c:manualLayout>
          <c:xMode val="edge"/>
          <c:yMode val="edge"/>
          <c:x val="0.91412533975963794"/>
          <c:y val="0.47217673374510299"/>
          <c:w val="6.6628851158088295E-2"/>
          <c:h val="9.6130962939502199E-2"/>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A1E13-054B-5B42-9C81-6420278BCBAF}" type="datetimeFigureOut">
              <a:rPr lang="en-US" smtClean="0"/>
              <a:t>2/6/20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C26BBA-1EFE-3845-A0E7-97B6FBA0BDB4}" type="slidenum">
              <a:rPr lang="en-US" smtClean="0"/>
              <a:t>‹#›</a:t>
            </a:fld>
            <a:endParaRPr lang="en-US" dirty="0"/>
          </a:p>
        </p:txBody>
      </p:sp>
    </p:spTree>
    <p:extLst>
      <p:ext uri="{BB962C8B-B14F-4D97-AF65-F5344CB8AC3E}">
        <p14:creationId xmlns:p14="http://schemas.microsoft.com/office/powerpoint/2010/main" val="206843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20450-D30A-BF42-9AF3-F1716DB23664}" type="datetimeFigureOut">
              <a:rPr lang="en-US" smtClean="0"/>
              <a:t>2/6/20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1DF3AD-73D0-9B40-89AC-52E082F2387E}" type="slidenum">
              <a:rPr lang="en-US" smtClean="0"/>
              <a:t>‹#›</a:t>
            </a:fld>
            <a:endParaRPr lang="en-US" dirty="0"/>
          </a:p>
        </p:txBody>
      </p:sp>
    </p:spTree>
    <p:extLst>
      <p:ext uri="{BB962C8B-B14F-4D97-AF65-F5344CB8AC3E}">
        <p14:creationId xmlns:p14="http://schemas.microsoft.com/office/powerpoint/2010/main" val="8585061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10427-8D64-49D6-AB94-15D56B760A1B}"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63394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9F49B7-7C8A-1648-A974-B76440C26E52}"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29995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00DB2-E907-184E-9AF7-37EBBEF07F22}"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96854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6EF5F-6719-C942-BCF9-81619FDBC2D9}"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51646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E03E7-7FF0-6544-BB98-6742A67CEB82}"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112866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F5195-F458-6D40-BCF6-242325F76582}" type="datetime1">
              <a:rPr lang="en-US" smtClean="0"/>
              <a:t>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38568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36494C-9A21-4249-A8C5-DC80A6C463D3}" type="datetime1">
              <a:rPr lang="en-US" smtClean="0"/>
              <a:t>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20450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9CAA71-0A5B-7843-BC2C-89417D205C60}" type="datetime1">
              <a:rPr lang="en-US" smtClean="0"/>
              <a:t>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65932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77403-1ABE-7F4D-82AD-CD6877E7D2F9}" type="datetime1">
              <a:rPr lang="en-US" smtClean="0"/>
              <a:t>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104042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CF5CE-805C-9C48-9B40-73E73F3C574B}" type="datetime1">
              <a:rPr lang="en-US" smtClean="0"/>
              <a:t>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293376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1C74B-5693-C145-8AB0-91450E1A7EDC}" type="datetime1">
              <a:rPr lang="en-US" smtClean="0"/>
              <a:t>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423084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3C8F09-23CB-9646-87E6-11C5F3838A60}" type="datetime1">
              <a:rPr lang="en-US" smtClean="0"/>
              <a:t>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723F0-1D94-BE48-BB76-BD611AC8CF11}" type="slidenum">
              <a:rPr lang="en-US" smtClean="0"/>
              <a:t>‹#›</a:t>
            </a:fld>
            <a:endParaRPr lang="en-US" dirty="0"/>
          </a:p>
        </p:txBody>
      </p:sp>
    </p:spTree>
    <p:extLst>
      <p:ext uri="{BB962C8B-B14F-4D97-AF65-F5344CB8AC3E}">
        <p14:creationId xmlns:p14="http://schemas.microsoft.com/office/powerpoint/2010/main" val="318167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1B372-09D9-0D49-8A79-093AE657AB4D}" type="datetime1">
              <a:rPr lang="en-US" smtClean="0"/>
              <a:t>2/6/20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723F0-1D94-BE48-BB76-BD611AC8CF11}" type="slidenum">
              <a:rPr lang="en-US" smtClean="0"/>
              <a:t>‹#›</a:t>
            </a:fld>
            <a:endParaRPr lang="en-US" dirty="0"/>
          </a:p>
        </p:txBody>
      </p:sp>
    </p:spTree>
    <p:extLst>
      <p:ext uri="{BB962C8B-B14F-4D97-AF65-F5344CB8AC3E}">
        <p14:creationId xmlns:p14="http://schemas.microsoft.com/office/powerpoint/2010/main" val="370461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747" y="432635"/>
            <a:ext cx="7772400" cy="1470025"/>
          </a:xfrm>
        </p:spPr>
        <p:txBody>
          <a:bodyPr/>
          <a:lstStyle/>
          <a:p>
            <a:r>
              <a:rPr lang="en-US"/>
              <a:t>AOSC 634/458R</a:t>
            </a:r>
            <a:br>
              <a:rPr lang="en-US" dirty="0"/>
            </a:br>
            <a:r>
              <a:rPr lang="en-US" dirty="0"/>
              <a:t>Air Sampling and Analysis</a:t>
            </a:r>
          </a:p>
        </p:txBody>
      </p:sp>
      <p:sp>
        <p:nvSpPr>
          <p:cNvPr id="3" name="Subtitle 2"/>
          <p:cNvSpPr>
            <a:spLocks noGrp="1"/>
          </p:cNvSpPr>
          <p:nvPr>
            <p:ph type="subTitle" idx="1"/>
          </p:nvPr>
        </p:nvSpPr>
        <p:spPr>
          <a:xfrm>
            <a:off x="1264653" y="2495883"/>
            <a:ext cx="6400800" cy="4255169"/>
          </a:xfrm>
        </p:spPr>
        <p:txBody>
          <a:bodyPr>
            <a:normAutofit fontScale="85000" lnSpcReduction="10000"/>
          </a:bodyPr>
          <a:lstStyle/>
          <a:p>
            <a:r>
              <a:rPr lang="en-US" dirty="0">
                <a:solidFill>
                  <a:schemeClr val="tx1"/>
                </a:solidFill>
              </a:rPr>
              <a:t>Lecture 2</a:t>
            </a:r>
          </a:p>
          <a:p>
            <a:r>
              <a:rPr lang="en-US" dirty="0">
                <a:solidFill>
                  <a:schemeClr val="tx1"/>
                </a:solidFill>
              </a:rPr>
              <a:t>Measurement Theory</a:t>
            </a:r>
          </a:p>
          <a:p>
            <a:r>
              <a:rPr lang="en-US" dirty="0">
                <a:solidFill>
                  <a:schemeClr val="tx1"/>
                </a:solidFill>
              </a:rPr>
              <a:t>Performance Characteristics of instruments</a:t>
            </a:r>
          </a:p>
          <a:p>
            <a:r>
              <a:rPr lang="en-US" u="sng" dirty="0">
                <a:solidFill>
                  <a:schemeClr val="tx1"/>
                </a:solidFill>
              </a:rPr>
              <a:t>Dynamic Performance of Sensor Systems </a:t>
            </a:r>
          </a:p>
          <a:p>
            <a:r>
              <a:rPr lang="en-US">
                <a:solidFill>
                  <a:schemeClr val="tx1"/>
                </a:solidFill>
              </a:rPr>
              <a:t>Response of </a:t>
            </a:r>
            <a:r>
              <a:rPr lang="en-US" dirty="0">
                <a:solidFill>
                  <a:schemeClr val="tx1"/>
                </a:solidFill>
              </a:rPr>
              <a:t>a first order system to </a:t>
            </a:r>
          </a:p>
          <a:p>
            <a:r>
              <a:rPr lang="en-US" dirty="0">
                <a:solidFill>
                  <a:schemeClr val="tx1"/>
                </a:solidFill>
              </a:rPr>
              <a:t>A step change</a:t>
            </a:r>
          </a:p>
          <a:p>
            <a:r>
              <a:rPr lang="en-US" dirty="0">
                <a:solidFill>
                  <a:schemeClr val="tx1"/>
                </a:solidFill>
              </a:rPr>
              <a:t>A ramp change</a:t>
            </a:r>
          </a:p>
          <a:p>
            <a:endParaRPr lang="en-US" dirty="0">
              <a:solidFill>
                <a:schemeClr val="tx1"/>
              </a:solidFill>
            </a:endParaRPr>
          </a:p>
          <a:p>
            <a:r>
              <a:rPr lang="en-US" sz="1400" dirty="0">
                <a:solidFill>
                  <a:schemeClr val="tx1"/>
                </a:solidFill>
              </a:rPr>
              <a:t>Copyright Brock et al. 1984; Dickerson 2015</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3F5723F0-1D94-BE48-BB76-BD611AC8CF11}" type="slidenum">
              <a:rPr lang="en-US" smtClean="0"/>
              <a:t>1</a:t>
            </a:fld>
            <a:endParaRPr lang="en-US" dirty="0"/>
          </a:p>
        </p:txBody>
      </p:sp>
    </p:spTree>
    <p:extLst>
      <p:ext uri="{BB962C8B-B14F-4D97-AF65-F5344CB8AC3E}">
        <p14:creationId xmlns:p14="http://schemas.microsoft.com/office/powerpoint/2010/main" val="385212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Lag, continued.</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endParaRPr lang="en-US" dirty="0"/>
          </a:p>
          <a:p>
            <a:endParaRPr lang="en-US" dirty="0"/>
          </a:p>
          <a:p>
            <a:r>
              <a:rPr lang="en-US" dirty="0"/>
              <a:t>This holds even if t &lt; t’ although the amplitude will be in error (too small).</a:t>
            </a:r>
          </a:p>
          <a:p>
            <a:endParaRPr lang="en-US" dirty="0"/>
          </a:p>
        </p:txBody>
      </p:sp>
      <p:sp>
        <p:nvSpPr>
          <p:cNvPr id="4" name="Slide Number Placeholder 3"/>
          <p:cNvSpPr>
            <a:spLocks noGrp="1"/>
          </p:cNvSpPr>
          <p:nvPr>
            <p:ph type="sldNum" sz="quarter" idx="12"/>
          </p:nvPr>
        </p:nvSpPr>
        <p:spPr/>
        <p:txBody>
          <a:bodyPr/>
          <a:lstStyle/>
          <a:p>
            <a:fld id="{3F5723F0-1D94-BE48-BB76-BD611AC8CF11}"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9713533"/>
              </p:ext>
            </p:extLst>
          </p:nvPr>
        </p:nvGraphicFramePr>
        <p:xfrm>
          <a:off x="1638300" y="1825625"/>
          <a:ext cx="6013450" cy="1787525"/>
        </p:xfrm>
        <a:graphic>
          <a:graphicData uri="http://schemas.openxmlformats.org/presentationml/2006/ole">
            <mc:AlternateContent xmlns:mc="http://schemas.openxmlformats.org/markup-compatibility/2006">
              <mc:Choice xmlns:v="urn:schemas-microsoft-com:vml" Requires="v">
                <p:oleObj spid="_x0000_s1073" name="Equation" r:id="rId3" imgW="1536700" imgH="457200" progId="Equation.3">
                  <p:embed/>
                </p:oleObj>
              </mc:Choice>
              <mc:Fallback>
                <p:oleObj name="Equation" r:id="rId3" imgW="1536700" imgH="457200" progId="Equation.3">
                  <p:embed/>
                  <p:pic>
                    <p:nvPicPr>
                      <p:cNvPr id="0" name=""/>
                      <p:cNvPicPr/>
                      <p:nvPr/>
                    </p:nvPicPr>
                    <p:blipFill>
                      <a:blip r:embed="rId4"/>
                      <a:stretch>
                        <a:fillRect/>
                      </a:stretch>
                    </p:blipFill>
                    <p:spPr>
                      <a:xfrm>
                        <a:off x="1638300" y="1825625"/>
                        <a:ext cx="6013450" cy="1787525"/>
                      </a:xfrm>
                      <a:prstGeom prst="rect">
                        <a:avLst/>
                      </a:prstGeom>
                    </p:spPr>
                  </p:pic>
                </p:oleObj>
              </mc:Fallback>
            </mc:AlternateContent>
          </a:graphicData>
        </a:graphic>
      </p:graphicFrame>
    </p:spTree>
    <p:extLst>
      <p:ext uri="{BB962C8B-B14F-4D97-AF65-F5344CB8AC3E}">
        <p14:creationId xmlns:p14="http://schemas.microsoft.com/office/powerpoint/2010/main" val="281476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081713"/>
          </a:xfrm>
        </p:spPr>
        <p:txBody>
          <a:bodyPr>
            <a:normAutofit/>
          </a:bodyPr>
          <a:lstStyle/>
          <a:p>
            <a:pPr algn="l"/>
            <a:r>
              <a:rPr lang="en-US" sz="2400" dirty="0"/>
              <a:t>For a step change of duration less than the response time of the instrument (t’ or </a:t>
            </a:r>
            <a:r>
              <a:rPr lang="en-US" sz="2400" dirty="0">
                <a:latin typeface="Symbol" charset="2"/>
                <a:cs typeface="Symbol" charset="2"/>
              </a:rPr>
              <a:t>t</a:t>
            </a:r>
            <a:r>
              <a:rPr lang="en-US" sz="2400" dirty="0"/>
              <a:t>) the integral is still the same as the input integral, but the amplitude is now reduced.  </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n-US" sz="2400" dirty="0"/>
              <a:t>At very high frequencies (&gt;&gt; 1/</a:t>
            </a:r>
            <a:r>
              <a:rPr lang="en-US" sz="2400" dirty="0">
                <a:latin typeface="Symbol" charset="2"/>
                <a:cs typeface="Symbol" charset="2"/>
              </a:rPr>
              <a:t>t)</a:t>
            </a:r>
            <a:r>
              <a:rPr lang="en-US" sz="2400" dirty="0"/>
              <a:t>, the input begins to look like a DC signal again.</a:t>
            </a:r>
            <a:br>
              <a:rPr lang="en-US" sz="2400" b="1" dirty="0"/>
            </a:br>
            <a:endParaRPr lang="en-US" sz="2400" b="1" dirty="0"/>
          </a:p>
        </p:txBody>
      </p:sp>
      <p:sp>
        <p:nvSpPr>
          <p:cNvPr id="4" name="Slide Number Placeholder 3"/>
          <p:cNvSpPr>
            <a:spLocks noGrp="1"/>
          </p:cNvSpPr>
          <p:nvPr>
            <p:ph type="sldNum" sz="quarter" idx="12"/>
          </p:nvPr>
        </p:nvSpPr>
        <p:spPr/>
        <p:txBody>
          <a:bodyPr/>
          <a:lstStyle/>
          <a:p>
            <a:fld id="{3F5723F0-1D94-BE48-BB76-BD611AC8CF11}" type="slidenum">
              <a:rPr lang="en-US" smtClean="0"/>
              <a:t>11</a:t>
            </a:fld>
            <a:endParaRPr lang="en-US" dirty="0"/>
          </a:p>
        </p:txBody>
      </p:sp>
      <p:sp>
        <p:nvSpPr>
          <p:cNvPr id="41" name="TextBox 40"/>
          <p:cNvSpPr txBox="1"/>
          <p:nvPr/>
        </p:nvSpPr>
        <p:spPr>
          <a:xfrm rot="16200000">
            <a:off x="1126086" y="2976189"/>
            <a:ext cx="1210733" cy="375751"/>
          </a:xfrm>
          <a:prstGeom prst="rect">
            <a:avLst/>
          </a:prstGeom>
          <a:noFill/>
        </p:spPr>
        <p:txBody>
          <a:bodyPr wrap="square" rtlCol="0">
            <a:spAutoFit/>
          </a:bodyPr>
          <a:lstStyle/>
          <a:p>
            <a:r>
              <a:rPr lang="en-US" dirty="0"/>
              <a:t>Signal </a:t>
            </a:r>
          </a:p>
        </p:txBody>
      </p:sp>
      <p:grpSp>
        <p:nvGrpSpPr>
          <p:cNvPr id="59" name="Group 58"/>
          <p:cNvGrpSpPr/>
          <p:nvPr/>
        </p:nvGrpSpPr>
        <p:grpSpPr>
          <a:xfrm>
            <a:off x="1731453" y="1948327"/>
            <a:ext cx="5327265" cy="3072765"/>
            <a:chOff x="1799360" y="3197237"/>
            <a:chExt cx="5327265" cy="2669231"/>
          </a:xfrm>
        </p:grpSpPr>
        <p:sp>
          <p:nvSpPr>
            <p:cNvPr id="5" name="Rectangle 4"/>
            <p:cNvSpPr/>
            <p:nvPr/>
          </p:nvSpPr>
          <p:spPr>
            <a:xfrm>
              <a:off x="2208936" y="3197237"/>
              <a:ext cx="4917689" cy="2175289"/>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cxnSp>
          <p:nvCxnSpPr>
            <p:cNvPr id="7" name="Elbow Connector 6"/>
            <p:cNvCxnSpPr/>
            <p:nvPr/>
          </p:nvCxnSpPr>
          <p:spPr>
            <a:xfrm flipV="1">
              <a:off x="2208936" y="3727450"/>
              <a:ext cx="1989572" cy="1075706"/>
            </a:xfrm>
            <a:prstGeom prst="bentConnector3">
              <a:avLst>
                <a:gd name="adj1" fmla="val 69687"/>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a:off x="3823308" y="3727449"/>
              <a:ext cx="3303317" cy="1075707"/>
            </a:xfrm>
            <a:prstGeom prst="bentConnector3">
              <a:avLst>
                <a:gd name="adj1" fmla="val 1119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1813038" y="3658916"/>
              <a:ext cx="11293" cy="403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3823308" y="5497136"/>
              <a:ext cx="660660" cy="369332"/>
            </a:xfrm>
            <a:prstGeom prst="rect">
              <a:avLst/>
            </a:prstGeom>
          </p:spPr>
          <p:txBody>
            <a:bodyPr wrap="none">
              <a:spAutoFit/>
            </a:bodyPr>
            <a:lstStyle/>
            <a:p>
              <a:r>
                <a:rPr lang="en-US" dirty="0"/>
                <a:t>Time  </a:t>
              </a:r>
            </a:p>
          </p:txBody>
        </p:sp>
        <p:cxnSp>
          <p:nvCxnSpPr>
            <p:cNvPr id="51" name="Straight Arrow Connector 50"/>
            <p:cNvCxnSpPr/>
            <p:nvPr/>
          </p:nvCxnSpPr>
          <p:spPr>
            <a:xfrm flipV="1">
              <a:off x="4434775" y="5691051"/>
              <a:ext cx="429280"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160208" y="4526308"/>
              <a:ext cx="921299" cy="507979"/>
            </a:xfrm>
            <a:prstGeom prst="rect">
              <a:avLst/>
            </a:prstGeom>
            <a:noFill/>
            <a:ln>
              <a:noFill/>
            </a:ln>
          </p:spPr>
          <p:txBody>
            <a:bodyPr wrap="square" rtlCol="0">
              <a:spAutoFit/>
            </a:bodyPr>
            <a:lstStyle/>
            <a:p>
              <a:r>
                <a:rPr lang="en-US" sz="1600" dirty="0"/>
                <a:t>Input</a:t>
              </a:r>
            </a:p>
            <a:p>
              <a:r>
                <a:rPr lang="en-US" sz="1600" dirty="0">
                  <a:solidFill>
                    <a:schemeClr val="accent2">
                      <a:lumMod val="75000"/>
                    </a:schemeClr>
                  </a:solidFill>
                </a:rPr>
                <a:t>output</a:t>
              </a:r>
            </a:p>
          </p:txBody>
        </p:sp>
        <p:sp>
          <p:nvSpPr>
            <p:cNvPr id="58" name="TextBox 57"/>
            <p:cNvSpPr txBox="1"/>
            <p:nvPr/>
          </p:nvSpPr>
          <p:spPr>
            <a:xfrm rot="16200000">
              <a:off x="1359187" y="3897206"/>
              <a:ext cx="1465122" cy="584776"/>
            </a:xfrm>
            <a:prstGeom prst="rect">
              <a:avLst/>
            </a:prstGeom>
            <a:noFill/>
          </p:spPr>
          <p:txBody>
            <a:bodyPr wrap="square" rtlCol="0">
              <a:spAutoFit/>
            </a:bodyPr>
            <a:lstStyle/>
            <a:p>
              <a:r>
                <a:rPr lang="en-US" sz="1600" dirty="0"/>
                <a:t>0</a:t>
              </a:r>
              <a:r>
                <a:rPr lang="en-US" dirty="0"/>
                <a:t>                     </a:t>
              </a:r>
              <a:r>
                <a:rPr lang="en-US" sz="1600" dirty="0"/>
                <a:t>1</a:t>
              </a:r>
              <a:endParaRPr lang="en-US" dirty="0"/>
            </a:p>
            <a:p>
              <a:r>
                <a:rPr lang="en-US" sz="1400" dirty="0"/>
                <a:t>|                            |</a:t>
              </a:r>
            </a:p>
          </p:txBody>
        </p:sp>
      </p:grpSp>
      <p:sp>
        <p:nvSpPr>
          <p:cNvPr id="14" name="Freeform 13"/>
          <p:cNvSpPr/>
          <p:nvPr/>
        </p:nvSpPr>
        <p:spPr>
          <a:xfrm>
            <a:off x="2124648" y="3199745"/>
            <a:ext cx="4934070" cy="859859"/>
          </a:xfrm>
          <a:custGeom>
            <a:avLst/>
            <a:gdLst>
              <a:gd name="connsiteX0" fmla="*/ 0 w 5052978"/>
              <a:gd name="connsiteY0" fmla="*/ 847988 h 859859"/>
              <a:gd name="connsiteX1" fmla="*/ 1412476 w 5052978"/>
              <a:gd name="connsiteY1" fmla="*/ 859859 h 859859"/>
              <a:gd name="connsiteX2" fmla="*/ 1412476 w 5052978"/>
              <a:gd name="connsiteY2" fmla="*/ 859859 h 859859"/>
              <a:gd name="connsiteX3" fmla="*/ 1566780 w 5052978"/>
              <a:gd name="connsiteY3" fmla="*/ 681806 h 859859"/>
              <a:gd name="connsiteX4" fmla="*/ 1649867 w 5052978"/>
              <a:gd name="connsiteY4" fmla="*/ 539364 h 859859"/>
              <a:gd name="connsiteX5" fmla="*/ 1649867 w 5052978"/>
              <a:gd name="connsiteY5" fmla="*/ 539364 h 859859"/>
              <a:gd name="connsiteX6" fmla="*/ 1827910 w 5052978"/>
              <a:gd name="connsiteY6" fmla="*/ 432532 h 859859"/>
              <a:gd name="connsiteX7" fmla="*/ 2100910 w 5052978"/>
              <a:gd name="connsiteY7" fmla="*/ 171388 h 859859"/>
              <a:gd name="connsiteX8" fmla="*/ 2219605 w 5052978"/>
              <a:gd name="connsiteY8" fmla="*/ 28946 h 859859"/>
              <a:gd name="connsiteX9" fmla="*/ 2445126 w 5052978"/>
              <a:gd name="connsiteY9" fmla="*/ 5205 h 859859"/>
              <a:gd name="connsiteX10" fmla="*/ 2540083 w 5052978"/>
              <a:gd name="connsiteY10" fmla="*/ 17075 h 859859"/>
              <a:gd name="connsiteX11" fmla="*/ 2753735 w 5052978"/>
              <a:gd name="connsiteY11" fmla="*/ 171388 h 859859"/>
              <a:gd name="connsiteX12" fmla="*/ 2801213 w 5052978"/>
              <a:gd name="connsiteY12" fmla="*/ 195128 h 859859"/>
              <a:gd name="connsiteX13" fmla="*/ 2955517 w 5052978"/>
              <a:gd name="connsiteY13" fmla="*/ 408792 h 859859"/>
              <a:gd name="connsiteX14" fmla="*/ 3097951 w 5052978"/>
              <a:gd name="connsiteY14" fmla="*/ 812378 h 859859"/>
              <a:gd name="connsiteX15" fmla="*/ 3157299 w 5052978"/>
              <a:gd name="connsiteY15" fmla="*/ 836118 h 859859"/>
              <a:gd name="connsiteX16" fmla="*/ 4925861 w 5052978"/>
              <a:gd name="connsiteY16" fmla="*/ 824248 h 859859"/>
              <a:gd name="connsiteX17" fmla="*/ 4913992 w 5052978"/>
              <a:gd name="connsiteY17" fmla="*/ 812378 h 85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52978" h="859859">
                <a:moveTo>
                  <a:pt x="0" y="847988"/>
                </a:moveTo>
                <a:lnTo>
                  <a:pt x="1412476" y="859859"/>
                </a:lnTo>
                <a:lnTo>
                  <a:pt x="1412476" y="859859"/>
                </a:lnTo>
                <a:cubicBezTo>
                  <a:pt x="1438193" y="830184"/>
                  <a:pt x="1527215" y="735222"/>
                  <a:pt x="1566780" y="681806"/>
                </a:cubicBezTo>
                <a:cubicBezTo>
                  <a:pt x="1606345" y="628390"/>
                  <a:pt x="1649867" y="539364"/>
                  <a:pt x="1649867" y="539364"/>
                </a:cubicBezTo>
                <a:lnTo>
                  <a:pt x="1649867" y="539364"/>
                </a:lnTo>
                <a:cubicBezTo>
                  <a:pt x="1679541" y="521559"/>
                  <a:pt x="1752736" y="493861"/>
                  <a:pt x="1827910" y="432532"/>
                </a:cubicBezTo>
                <a:cubicBezTo>
                  <a:pt x="1903084" y="371203"/>
                  <a:pt x="2035628" y="238652"/>
                  <a:pt x="2100910" y="171388"/>
                </a:cubicBezTo>
                <a:cubicBezTo>
                  <a:pt x="2166192" y="104124"/>
                  <a:pt x="2162236" y="56643"/>
                  <a:pt x="2219605" y="28946"/>
                </a:cubicBezTo>
                <a:cubicBezTo>
                  <a:pt x="2276974" y="1249"/>
                  <a:pt x="2391713" y="7183"/>
                  <a:pt x="2445126" y="5205"/>
                </a:cubicBezTo>
                <a:cubicBezTo>
                  <a:pt x="2498539" y="3226"/>
                  <a:pt x="2488648" y="-10622"/>
                  <a:pt x="2540083" y="17075"/>
                </a:cubicBezTo>
                <a:cubicBezTo>
                  <a:pt x="2591518" y="44772"/>
                  <a:pt x="2710213" y="141713"/>
                  <a:pt x="2753735" y="171388"/>
                </a:cubicBezTo>
                <a:cubicBezTo>
                  <a:pt x="2797257" y="201063"/>
                  <a:pt x="2767583" y="155561"/>
                  <a:pt x="2801213" y="195128"/>
                </a:cubicBezTo>
                <a:cubicBezTo>
                  <a:pt x="2834843" y="234695"/>
                  <a:pt x="2906061" y="305917"/>
                  <a:pt x="2955517" y="408792"/>
                </a:cubicBezTo>
                <a:cubicBezTo>
                  <a:pt x="3004973" y="511667"/>
                  <a:pt x="3064321" y="741157"/>
                  <a:pt x="3097951" y="812378"/>
                </a:cubicBezTo>
                <a:cubicBezTo>
                  <a:pt x="3131581" y="883599"/>
                  <a:pt x="3157299" y="836118"/>
                  <a:pt x="3157299" y="836118"/>
                </a:cubicBezTo>
                <a:lnTo>
                  <a:pt x="4925861" y="824248"/>
                </a:lnTo>
                <a:cubicBezTo>
                  <a:pt x="5218643" y="820291"/>
                  <a:pt x="4913992" y="812378"/>
                  <a:pt x="4913992" y="812378"/>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8701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to a ramp input.</a:t>
            </a:r>
          </a:p>
        </p:txBody>
      </p:sp>
      <p:sp>
        <p:nvSpPr>
          <p:cNvPr id="4" name="Slide Number Placeholder 3"/>
          <p:cNvSpPr>
            <a:spLocks noGrp="1"/>
          </p:cNvSpPr>
          <p:nvPr>
            <p:ph type="sldNum" sz="quarter" idx="12"/>
          </p:nvPr>
        </p:nvSpPr>
        <p:spPr/>
        <p:txBody>
          <a:bodyPr/>
          <a:lstStyle/>
          <a:p>
            <a:fld id="{3F5723F0-1D94-BE48-BB76-BD611AC8CF11}" type="slidenum">
              <a:rPr lang="en-US" smtClean="0"/>
              <a:t>12</a:t>
            </a:fld>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052666342"/>
              </p:ext>
            </p:extLst>
          </p:nvPr>
        </p:nvGraphicFramePr>
        <p:xfrm>
          <a:off x="2681288" y="1783830"/>
          <a:ext cx="3486150" cy="1368425"/>
        </p:xfrm>
        <a:graphic>
          <a:graphicData uri="http://schemas.openxmlformats.org/presentationml/2006/ole">
            <mc:AlternateContent xmlns:mc="http://schemas.openxmlformats.org/markup-compatibility/2006">
              <mc:Choice xmlns:v="urn:schemas-microsoft-com:vml" Requires="v">
                <p:oleObj spid="_x0000_s2157" name="Equation" r:id="rId3" imgW="1714500" imgH="673100" progId="Equation.3">
                  <p:embed/>
                </p:oleObj>
              </mc:Choice>
              <mc:Fallback>
                <p:oleObj name="Equation" r:id="rId3" imgW="1714500" imgH="673100" progId="Equation.3">
                  <p:embed/>
                  <p:pic>
                    <p:nvPicPr>
                      <p:cNvPr id="0" name=""/>
                      <p:cNvPicPr/>
                      <p:nvPr/>
                    </p:nvPicPr>
                    <p:blipFill>
                      <a:blip r:embed="rId4"/>
                      <a:stretch>
                        <a:fillRect/>
                      </a:stretch>
                    </p:blipFill>
                    <p:spPr>
                      <a:xfrm>
                        <a:off x="2681288" y="1783830"/>
                        <a:ext cx="3486150" cy="1368425"/>
                      </a:xfrm>
                      <a:prstGeom prst="rect">
                        <a:avLst/>
                      </a:prstGeom>
                    </p:spPr>
                  </p:pic>
                </p:oleObj>
              </mc:Fallback>
            </mc:AlternateContent>
          </a:graphicData>
        </a:graphic>
      </p:graphicFrame>
      <p:sp>
        <p:nvSpPr>
          <p:cNvPr id="6" name="TextBox 5"/>
          <p:cNvSpPr txBox="1"/>
          <p:nvPr/>
        </p:nvSpPr>
        <p:spPr>
          <a:xfrm>
            <a:off x="1519302" y="2341339"/>
            <a:ext cx="5139512" cy="400110"/>
          </a:xfrm>
          <a:prstGeom prst="rect">
            <a:avLst/>
          </a:prstGeom>
          <a:noFill/>
        </p:spPr>
        <p:txBody>
          <a:bodyPr wrap="square" rtlCol="0">
            <a:spAutoFit/>
          </a:bodyPr>
          <a:lstStyle/>
          <a:p>
            <a:pPr algn="ctr"/>
            <a:r>
              <a:rPr lang="en-US" sz="2000" dirty="0"/>
              <a:t>Or in normalized variables</a:t>
            </a:r>
          </a:p>
        </p:txBody>
      </p:sp>
      <p:sp>
        <p:nvSpPr>
          <p:cNvPr id="7" name="TextBox 6"/>
          <p:cNvSpPr txBox="1"/>
          <p:nvPr/>
        </p:nvSpPr>
        <p:spPr>
          <a:xfrm>
            <a:off x="3525255" y="3723762"/>
            <a:ext cx="1407331" cy="400110"/>
          </a:xfrm>
          <a:prstGeom prst="rect">
            <a:avLst/>
          </a:prstGeom>
          <a:noFill/>
        </p:spPr>
        <p:txBody>
          <a:bodyPr wrap="none" rtlCol="0">
            <a:spAutoFit/>
          </a:bodyPr>
          <a:lstStyle/>
          <a:p>
            <a:r>
              <a:rPr lang="en-US" sz="2000" dirty="0"/>
              <a:t>For all t’ &gt; 0</a:t>
            </a:r>
          </a:p>
        </p:txBody>
      </p:sp>
      <p:graphicFrame>
        <p:nvGraphicFramePr>
          <p:cNvPr id="9" name="Content Placeholder 4"/>
          <p:cNvGraphicFramePr>
            <a:graphicFrameLocks noChangeAspect="1"/>
          </p:cNvGraphicFramePr>
          <p:nvPr>
            <p:extLst>
              <p:ext uri="{D42A27DB-BD31-4B8C-83A1-F6EECF244321}">
                <p14:modId xmlns:p14="http://schemas.microsoft.com/office/powerpoint/2010/main" val="3977670630"/>
              </p:ext>
            </p:extLst>
          </p:nvPr>
        </p:nvGraphicFramePr>
        <p:xfrm>
          <a:off x="2932112" y="4261999"/>
          <a:ext cx="2528888" cy="492125"/>
        </p:xfrm>
        <a:graphic>
          <a:graphicData uri="http://schemas.openxmlformats.org/presentationml/2006/ole">
            <mc:AlternateContent xmlns:mc="http://schemas.openxmlformats.org/markup-compatibility/2006">
              <mc:Choice xmlns:v="urn:schemas-microsoft-com:vml" Requires="v">
                <p:oleObj spid="_x0000_s2158" name="Equation" r:id="rId5" imgW="1244600" imgH="241300" progId="Equation.3">
                  <p:embed/>
                </p:oleObj>
              </mc:Choice>
              <mc:Fallback>
                <p:oleObj name="Equation" r:id="rId5" imgW="1244600" imgH="241300" progId="Equation.3">
                  <p:embed/>
                  <p:pic>
                    <p:nvPicPr>
                      <p:cNvPr id="0" name=""/>
                      <p:cNvPicPr/>
                      <p:nvPr/>
                    </p:nvPicPr>
                    <p:blipFill>
                      <a:blip r:embed="rId6"/>
                      <a:stretch>
                        <a:fillRect/>
                      </a:stretch>
                    </p:blipFill>
                    <p:spPr>
                      <a:xfrm>
                        <a:off x="2932112" y="4261999"/>
                        <a:ext cx="2528888" cy="492125"/>
                      </a:xfrm>
                      <a:prstGeom prst="rect">
                        <a:avLst/>
                      </a:prstGeom>
                    </p:spPr>
                  </p:pic>
                </p:oleObj>
              </mc:Fallback>
            </mc:AlternateContent>
          </a:graphicData>
        </a:graphic>
      </p:graphicFrame>
      <p:sp>
        <p:nvSpPr>
          <p:cNvPr id="10" name="TextBox 9"/>
          <p:cNvSpPr txBox="1"/>
          <p:nvPr/>
        </p:nvSpPr>
        <p:spPr>
          <a:xfrm>
            <a:off x="1270041" y="4964263"/>
            <a:ext cx="6199433" cy="400110"/>
          </a:xfrm>
          <a:prstGeom prst="rect">
            <a:avLst/>
          </a:prstGeom>
          <a:noFill/>
        </p:spPr>
        <p:txBody>
          <a:bodyPr wrap="none" rtlCol="0">
            <a:spAutoFit/>
          </a:bodyPr>
          <a:lstStyle/>
          <a:p>
            <a:r>
              <a:rPr lang="en-US" sz="2000" dirty="0"/>
              <a:t>The transient approaches zero after a few time constants.</a:t>
            </a:r>
          </a:p>
        </p:txBody>
      </p:sp>
      <p:graphicFrame>
        <p:nvGraphicFramePr>
          <p:cNvPr id="11" name="Content Placeholder 4"/>
          <p:cNvGraphicFramePr>
            <a:graphicFrameLocks noChangeAspect="1"/>
          </p:cNvGraphicFramePr>
          <p:nvPr>
            <p:extLst>
              <p:ext uri="{D42A27DB-BD31-4B8C-83A1-F6EECF244321}">
                <p14:modId xmlns:p14="http://schemas.microsoft.com/office/powerpoint/2010/main" val="1825703406"/>
              </p:ext>
            </p:extLst>
          </p:nvPr>
        </p:nvGraphicFramePr>
        <p:xfrm>
          <a:off x="3084513" y="5521265"/>
          <a:ext cx="2376487" cy="800100"/>
        </p:xfrm>
        <a:graphic>
          <a:graphicData uri="http://schemas.openxmlformats.org/presentationml/2006/ole">
            <mc:AlternateContent xmlns:mc="http://schemas.openxmlformats.org/markup-compatibility/2006">
              <mc:Choice xmlns:v="urn:schemas-microsoft-com:vml" Requires="v">
                <p:oleObj spid="_x0000_s2159" name="Equation" r:id="rId7" imgW="1168400" imgH="393700" progId="Equation.3">
                  <p:embed/>
                </p:oleObj>
              </mc:Choice>
              <mc:Fallback>
                <p:oleObj name="Equation" r:id="rId7" imgW="1168400" imgH="393700" progId="Equation.3">
                  <p:embed/>
                  <p:pic>
                    <p:nvPicPr>
                      <p:cNvPr id="0" name=""/>
                      <p:cNvPicPr/>
                      <p:nvPr/>
                    </p:nvPicPr>
                    <p:blipFill>
                      <a:blip r:embed="rId8"/>
                      <a:stretch>
                        <a:fillRect/>
                      </a:stretch>
                    </p:blipFill>
                    <p:spPr>
                      <a:xfrm>
                        <a:off x="3084513" y="5521265"/>
                        <a:ext cx="2376487" cy="800100"/>
                      </a:xfrm>
                      <a:prstGeom prst="rect">
                        <a:avLst/>
                      </a:prstGeom>
                    </p:spPr>
                  </p:pic>
                </p:oleObj>
              </mc:Fallback>
            </mc:AlternateContent>
          </a:graphicData>
        </a:graphic>
      </p:graphicFrame>
      <p:sp>
        <p:nvSpPr>
          <p:cNvPr id="12" name="Rectangle 11"/>
          <p:cNvSpPr/>
          <p:nvPr/>
        </p:nvSpPr>
        <p:spPr>
          <a:xfrm>
            <a:off x="3652122" y="6321365"/>
            <a:ext cx="1125904" cy="400110"/>
          </a:xfrm>
          <a:prstGeom prst="rect">
            <a:avLst/>
          </a:prstGeom>
        </p:spPr>
        <p:txBody>
          <a:bodyPr wrap="none">
            <a:spAutoFit/>
          </a:bodyPr>
          <a:lstStyle/>
          <a:p>
            <a:r>
              <a:rPr lang="en-US" sz="2000" dirty="0"/>
              <a:t>For</a:t>
            </a:r>
            <a:r>
              <a:rPr lang="en-US" dirty="0"/>
              <a:t> t &gt;&gt; t’ </a:t>
            </a:r>
          </a:p>
        </p:txBody>
      </p:sp>
    </p:spTree>
    <p:extLst>
      <p:ext uri="{BB962C8B-B14F-4D97-AF65-F5344CB8AC3E}">
        <p14:creationId xmlns:p14="http://schemas.microsoft.com/office/powerpoint/2010/main" val="206508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Response of a first order system to ramp input </a:t>
            </a:r>
            <a:br>
              <a:rPr lang="en-US" sz="2800" dirty="0"/>
            </a:br>
            <a:r>
              <a:rPr lang="en-US" sz="2800" dirty="0"/>
              <a:t>in normalized variables.  </a:t>
            </a:r>
            <a:br>
              <a:rPr lang="en-US" sz="2800" dirty="0"/>
            </a:br>
            <a:r>
              <a:rPr lang="en-US" sz="2800" dirty="0"/>
              <a:t>In Brock’s book X’(t’) is output, the same as X’</a:t>
            </a:r>
            <a:r>
              <a:rPr lang="en-US" sz="2800" baseline="-25000" dirty="0"/>
              <a:t>O</a:t>
            </a:r>
            <a:r>
              <a:rPr lang="en-US" sz="2800" dirty="0"/>
              <a:t>(t’)</a:t>
            </a:r>
          </a:p>
        </p:txBody>
      </p:sp>
      <p:pic>
        <p:nvPicPr>
          <p:cNvPr id="5" name="Content Placeholder 4"/>
          <p:cNvPicPr>
            <a:picLocks noGrp="1" noChangeAspect="1"/>
          </p:cNvPicPr>
          <p:nvPr>
            <p:ph idx="1"/>
          </p:nvPr>
        </p:nvPicPr>
        <p:blipFill>
          <a:blip r:embed="rId2"/>
          <a:srcRect t="11525" b="11525"/>
          <a:stretch>
            <a:fillRect/>
          </a:stretch>
        </p:blipFill>
        <p:spPr>
          <a:xfrm>
            <a:off x="457200" y="1600200"/>
            <a:ext cx="7246134" cy="3985095"/>
          </a:xfrm>
        </p:spPr>
      </p:pic>
      <p:sp>
        <p:nvSpPr>
          <p:cNvPr id="4" name="Slide Number Placeholder 3"/>
          <p:cNvSpPr>
            <a:spLocks noGrp="1"/>
          </p:cNvSpPr>
          <p:nvPr>
            <p:ph type="sldNum" sz="quarter" idx="12"/>
          </p:nvPr>
        </p:nvSpPr>
        <p:spPr/>
        <p:txBody>
          <a:bodyPr/>
          <a:lstStyle/>
          <a:p>
            <a:fld id="{3F5723F0-1D94-BE48-BB76-BD611AC8CF11}" type="slidenum">
              <a:rPr lang="en-US" smtClean="0"/>
              <a:t>13</a:t>
            </a:fld>
            <a:endParaRPr lang="en-US" dirty="0"/>
          </a:p>
        </p:txBody>
      </p:sp>
      <p:sp>
        <p:nvSpPr>
          <p:cNvPr id="6" name="TextBox 5"/>
          <p:cNvSpPr txBox="1"/>
          <p:nvPr/>
        </p:nvSpPr>
        <p:spPr>
          <a:xfrm>
            <a:off x="1020781" y="5840132"/>
            <a:ext cx="6350206" cy="707886"/>
          </a:xfrm>
          <a:prstGeom prst="rect">
            <a:avLst/>
          </a:prstGeom>
          <a:noFill/>
        </p:spPr>
        <p:txBody>
          <a:bodyPr wrap="square" rtlCol="0">
            <a:spAutoFit/>
          </a:bodyPr>
          <a:lstStyle/>
          <a:p>
            <a:pPr marL="342900" indent="-342900">
              <a:buFont typeface="Arial"/>
              <a:buChar char="•"/>
            </a:pPr>
            <a:r>
              <a:rPr lang="en-US" sz="2000" dirty="0"/>
              <a:t>The output is always less than the input by a constant.</a:t>
            </a:r>
          </a:p>
          <a:p>
            <a:pPr marL="342900" indent="-342900">
              <a:buFont typeface="Arial"/>
              <a:buChar char="•"/>
            </a:pPr>
            <a:r>
              <a:rPr lang="en-US" sz="2000" dirty="0"/>
              <a:t>The output lags the input amplitude by t’.</a:t>
            </a:r>
          </a:p>
        </p:txBody>
      </p:sp>
      <p:sp>
        <p:nvSpPr>
          <p:cNvPr id="7" name="TextBox 6"/>
          <p:cNvSpPr txBox="1"/>
          <p:nvPr/>
        </p:nvSpPr>
        <p:spPr>
          <a:xfrm rot="18173945">
            <a:off x="2575690" y="3798459"/>
            <a:ext cx="1008911" cy="338554"/>
          </a:xfrm>
          <a:prstGeom prst="rect">
            <a:avLst/>
          </a:prstGeom>
          <a:noFill/>
        </p:spPr>
        <p:txBody>
          <a:bodyPr wrap="square" rtlCol="0">
            <a:spAutoFit/>
          </a:bodyPr>
          <a:lstStyle/>
          <a:p>
            <a:r>
              <a:rPr lang="en-US" sz="1600" dirty="0">
                <a:solidFill>
                  <a:srgbClr val="FF0000"/>
                </a:solidFill>
              </a:rPr>
              <a:t>Output</a:t>
            </a:r>
          </a:p>
        </p:txBody>
      </p:sp>
      <p:sp>
        <p:nvSpPr>
          <p:cNvPr id="10" name="Rectangle 9"/>
          <p:cNvSpPr/>
          <p:nvPr/>
        </p:nvSpPr>
        <p:spPr>
          <a:xfrm rot="18425331">
            <a:off x="1896599" y="3890333"/>
            <a:ext cx="684803" cy="369332"/>
          </a:xfrm>
          <a:prstGeom prst="rect">
            <a:avLst/>
          </a:prstGeom>
        </p:spPr>
        <p:txBody>
          <a:bodyPr wrap="none">
            <a:spAutoFit/>
          </a:bodyPr>
          <a:lstStyle/>
          <a:p>
            <a:r>
              <a:rPr lang="en-US" dirty="0"/>
              <a:t>Input</a:t>
            </a:r>
          </a:p>
        </p:txBody>
      </p:sp>
    </p:spTree>
    <p:extLst>
      <p:ext uri="{BB962C8B-B14F-4D97-AF65-F5344CB8AC3E}">
        <p14:creationId xmlns:p14="http://schemas.microsoft.com/office/powerpoint/2010/main" val="119202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5337"/>
            <a:ext cx="8229600" cy="1143000"/>
          </a:xfrm>
        </p:spPr>
        <p:txBody>
          <a:bodyPr>
            <a:normAutofit fontScale="90000"/>
          </a:bodyPr>
          <a:lstStyle/>
          <a:p>
            <a:r>
              <a:rPr lang="en-US" dirty="0"/>
              <a:t>If time t is less than a few time constants </a:t>
            </a:r>
            <a:r>
              <a:rPr lang="en-US" dirty="0">
                <a:latin typeface="Symbol" charset="2"/>
                <a:cs typeface="Symbol" charset="2"/>
              </a:rPr>
              <a:t>t</a:t>
            </a:r>
            <a:r>
              <a:rPr lang="en-US" dirty="0"/>
              <a:t> then the output X</a:t>
            </a:r>
            <a:r>
              <a:rPr lang="en-US" baseline="-25000" dirty="0"/>
              <a:t>o</a:t>
            </a:r>
            <a:r>
              <a:rPr lang="en-US" dirty="0"/>
              <a:t> is a function of time given by</a:t>
            </a:r>
            <a:br>
              <a:rPr lang="en-US" dirty="0"/>
            </a:br>
            <a:br>
              <a:rPr lang="en-US" dirty="0"/>
            </a:br>
            <a:br>
              <a:rPr lang="en-US" dirty="0"/>
            </a:br>
            <a:r>
              <a:rPr lang="en-US" dirty="0"/>
              <a:t>Where the far right term is transient.</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3F5723F0-1D94-BE48-BB76-BD611AC8CF11}" type="slidenum">
              <a:rPr lang="en-US" smtClean="0"/>
              <a:t>14</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10988516"/>
              </p:ext>
            </p:extLst>
          </p:nvPr>
        </p:nvGraphicFramePr>
        <p:xfrm>
          <a:off x="146050" y="3549650"/>
          <a:ext cx="8883650" cy="558800"/>
        </p:xfrm>
        <a:graphic>
          <a:graphicData uri="http://schemas.openxmlformats.org/presentationml/2006/ole">
            <mc:AlternateContent xmlns:mc="http://schemas.openxmlformats.org/markup-compatibility/2006">
              <mc:Choice xmlns:v="urn:schemas-microsoft-com:vml" Requires="v">
                <p:oleObj spid="_x0000_s4117" name="Equation" r:id="rId3" imgW="6070600" imgH="355600" progId="Equation.3">
                  <p:embed/>
                </p:oleObj>
              </mc:Choice>
              <mc:Fallback>
                <p:oleObj name="Equation" r:id="rId3" imgW="6070600" imgH="355600" progId="Equation.3">
                  <p:embed/>
                  <p:pic>
                    <p:nvPicPr>
                      <p:cNvPr id="0" name=""/>
                      <p:cNvPicPr/>
                      <p:nvPr/>
                    </p:nvPicPr>
                    <p:blipFill>
                      <a:blip r:embed="rId4"/>
                      <a:stretch>
                        <a:fillRect/>
                      </a:stretch>
                    </p:blipFill>
                    <p:spPr>
                      <a:xfrm>
                        <a:off x="146050" y="3549650"/>
                        <a:ext cx="8883650" cy="558800"/>
                      </a:xfrm>
                      <a:prstGeom prst="rect">
                        <a:avLst/>
                      </a:prstGeom>
                    </p:spPr>
                  </p:pic>
                </p:oleObj>
              </mc:Fallback>
            </mc:AlternateContent>
          </a:graphicData>
        </a:graphic>
      </p:graphicFrame>
    </p:spTree>
    <p:extLst>
      <p:ext uri="{BB962C8B-B14F-4D97-AF65-F5344CB8AC3E}">
        <p14:creationId xmlns:p14="http://schemas.microsoft.com/office/powerpoint/2010/main" val="154383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p:txBody>
          <a:bodyPr>
            <a:normAutofit/>
          </a:bodyPr>
          <a:lstStyle/>
          <a:p>
            <a:r>
              <a:rPr lang="en-US" dirty="0"/>
              <a:t>A first order system is a crude low-pass filter.  For t’ &gt; 10 a strong attenuation occurs. </a:t>
            </a:r>
          </a:p>
          <a:p>
            <a:r>
              <a:rPr lang="en-US" dirty="0"/>
              <a:t>Example: Spring – shock absorber (dashpot) system.  </a:t>
            </a:r>
          </a:p>
        </p:txBody>
      </p:sp>
      <p:sp>
        <p:nvSpPr>
          <p:cNvPr id="4" name="Slide Number Placeholder 3"/>
          <p:cNvSpPr>
            <a:spLocks noGrp="1"/>
          </p:cNvSpPr>
          <p:nvPr>
            <p:ph type="sldNum" sz="quarter" idx="12"/>
          </p:nvPr>
        </p:nvSpPr>
        <p:spPr/>
        <p:txBody>
          <a:bodyPr/>
          <a:lstStyle/>
          <a:p>
            <a:fld id="{3F5723F0-1D94-BE48-BB76-BD611AC8CF11}" type="slidenum">
              <a:rPr lang="en-US" smtClean="0"/>
              <a:t>15</a:t>
            </a:fld>
            <a:endParaRPr lang="en-US" dirty="0"/>
          </a:p>
        </p:txBody>
      </p:sp>
      <p:pic>
        <p:nvPicPr>
          <p:cNvPr id="5" name="Picture 4"/>
          <p:cNvPicPr>
            <a:picLocks noChangeAspect="1"/>
          </p:cNvPicPr>
          <p:nvPr/>
        </p:nvPicPr>
        <p:blipFill>
          <a:blip r:embed="rId2"/>
          <a:stretch>
            <a:fillRect/>
          </a:stretch>
        </p:blipFill>
        <p:spPr>
          <a:xfrm>
            <a:off x="949564" y="3601309"/>
            <a:ext cx="3394689" cy="2642020"/>
          </a:xfrm>
          <a:prstGeom prst="rect">
            <a:avLst/>
          </a:prstGeom>
        </p:spPr>
      </p:pic>
      <p:pic>
        <p:nvPicPr>
          <p:cNvPr id="6" name="Picture 5"/>
          <p:cNvPicPr>
            <a:picLocks noChangeAspect="1"/>
          </p:cNvPicPr>
          <p:nvPr/>
        </p:nvPicPr>
        <p:blipFill>
          <a:blip r:embed="rId3"/>
          <a:stretch>
            <a:fillRect/>
          </a:stretch>
        </p:blipFill>
        <p:spPr>
          <a:xfrm>
            <a:off x="5044555" y="4044108"/>
            <a:ext cx="2520795" cy="1890596"/>
          </a:xfrm>
          <a:prstGeom prst="rect">
            <a:avLst/>
          </a:prstGeom>
        </p:spPr>
      </p:pic>
      <p:sp>
        <p:nvSpPr>
          <p:cNvPr id="7" name="TextBox 6"/>
          <p:cNvSpPr txBox="1"/>
          <p:nvPr/>
        </p:nvSpPr>
        <p:spPr>
          <a:xfrm>
            <a:off x="3204776" y="5127921"/>
            <a:ext cx="296738" cy="461665"/>
          </a:xfrm>
          <a:prstGeom prst="rect">
            <a:avLst/>
          </a:prstGeom>
          <a:solidFill>
            <a:schemeClr val="bg1"/>
          </a:solidFill>
        </p:spPr>
        <p:txBody>
          <a:bodyPr wrap="square" rtlCol="0">
            <a:spAutoFit/>
          </a:bodyPr>
          <a:lstStyle/>
          <a:p>
            <a:r>
              <a:rPr lang="en-US" sz="2400" dirty="0"/>
              <a:t>R</a:t>
            </a:r>
          </a:p>
        </p:txBody>
      </p:sp>
    </p:spTree>
    <p:extLst>
      <p:ext uri="{BB962C8B-B14F-4D97-AF65-F5344CB8AC3E}">
        <p14:creationId xmlns:p14="http://schemas.microsoft.com/office/powerpoint/2010/main" val="321690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continued.</a:t>
            </a:r>
          </a:p>
        </p:txBody>
      </p:sp>
      <p:sp>
        <p:nvSpPr>
          <p:cNvPr id="3" name="Content Placeholder 2"/>
          <p:cNvSpPr>
            <a:spLocks noGrp="1"/>
          </p:cNvSpPr>
          <p:nvPr>
            <p:ph idx="1"/>
          </p:nvPr>
        </p:nvSpPr>
        <p:spPr/>
        <p:txBody>
          <a:bodyPr>
            <a:normAutofit/>
          </a:bodyPr>
          <a:lstStyle/>
          <a:p>
            <a:r>
              <a:rPr lang="en-US" dirty="0"/>
              <a:t>Example: Spring – shock absorber (dashpot) system.  </a:t>
            </a:r>
          </a:p>
        </p:txBody>
      </p:sp>
      <p:sp>
        <p:nvSpPr>
          <p:cNvPr id="4" name="Slide Number Placeholder 3"/>
          <p:cNvSpPr>
            <a:spLocks noGrp="1"/>
          </p:cNvSpPr>
          <p:nvPr>
            <p:ph type="sldNum" sz="quarter" idx="12"/>
          </p:nvPr>
        </p:nvSpPr>
        <p:spPr/>
        <p:txBody>
          <a:bodyPr/>
          <a:lstStyle/>
          <a:p>
            <a:fld id="{3F5723F0-1D94-BE48-BB76-BD611AC8CF11}" type="slidenum">
              <a:rPr lang="en-US" smtClean="0"/>
              <a:t>16</a:t>
            </a:fld>
            <a:endParaRPr lang="en-US" dirty="0"/>
          </a:p>
        </p:txBody>
      </p:sp>
      <p:pic>
        <p:nvPicPr>
          <p:cNvPr id="5" name="Picture 4"/>
          <p:cNvPicPr>
            <a:picLocks noChangeAspect="1"/>
          </p:cNvPicPr>
          <p:nvPr/>
        </p:nvPicPr>
        <p:blipFill>
          <a:blip r:embed="rId2"/>
          <a:stretch>
            <a:fillRect/>
          </a:stretch>
        </p:blipFill>
        <p:spPr>
          <a:xfrm>
            <a:off x="457200" y="2723098"/>
            <a:ext cx="3394689" cy="2642020"/>
          </a:xfrm>
          <a:prstGeom prst="rect">
            <a:avLst/>
          </a:prstGeom>
        </p:spPr>
      </p:pic>
      <p:sp>
        <p:nvSpPr>
          <p:cNvPr id="7" name="TextBox 6"/>
          <p:cNvSpPr txBox="1"/>
          <p:nvPr/>
        </p:nvSpPr>
        <p:spPr>
          <a:xfrm>
            <a:off x="2706256" y="4285137"/>
            <a:ext cx="296738" cy="461665"/>
          </a:xfrm>
          <a:prstGeom prst="rect">
            <a:avLst/>
          </a:prstGeom>
          <a:solidFill>
            <a:schemeClr val="bg1"/>
          </a:solidFill>
        </p:spPr>
        <p:txBody>
          <a:bodyPr wrap="square" rtlCol="0">
            <a:spAutoFit/>
          </a:bodyPr>
          <a:lstStyle/>
          <a:p>
            <a:r>
              <a:rPr lang="en-US" sz="2400" dirty="0"/>
              <a:t>R</a:t>
            </a:r>
          </a:p>
        </p:txBody>
      </p:sp>
      <p:sp>
        <p:nvSpPr>
          <p:cNvPr id="8" name="TextBox 7"/>
          <p:cNvSpPr txBox="1"/>
          <p:nvPr/>
        </p:nvSpPr>
        <p:spPr>
          <a:xfrm>
            <a:off x="4498556" y="2943806"/>
            <a:ext cx="4059385" cy="2862322"/>
          </a:xfrm>
          <a:prstGeom prst="rect">
            <a:avLst/>
          </a:prstGeom>
          <a:noFill/>
        </p:spPr>
        <p:txBody>
          <a:bodyPr wrap="square" rtlCol="0">
            <a:spAutoFit/>
          </a:bodyPr>
          <a:lstStyle/>
          <a:p>
            <a:r>
              <a:rPr lang="en-US" sz="2000" dirty="0"/>
              <a:t>Restoring force </a:t>
            </a:r>
            <a:r>
              <a:rPr lang="en-US" sz="2000" dirty="0" err="1"/>
              <a:t>F</a:t>
            </a:r>
            <a:r>
              <a:rPr lang="en-US" sz="2000" baseline="-25000" dirty="0" err="1"/>
              <a:t>spring</a:t>
            </a:r>
            <a:r>
              <a:rPr lang="en-US" sz="2000" dirty="0"/>
              <a:t> = -</a:t>
            </a:r>
            <a:r>
              <a:rPr lang="en-US" sz="2000" dirty="0" err="1"/>
              <a:t>kX</a:t>
            </a:r>
            <a:endParaRPr lang="en-US" sz="2000" dirty="0"/>
          </a:p>
          <a:p>
            <a:r>
              <a:rPr lang="en-US" sz="2000" dirty="0"/>
              <a:t>Resistive force of </a:t>
            </a:r>
            <a:r>
              <a:rPr lang="en-US" sz="2000" dirty="0" err="1"/>
              <a:t>F</a:t>
            </a:r>
            <a:r>
              <a:rPr lang="en-US" sz="2000" baseline="-25000" dirty="0" err="1"/>
              <a:t>shock</a:t>
            </a:r>
            <a:r>
              <a:rPr lang="en-US" sz="2000" dirty="0"/>
              <a:t> = -R (dx/</a:t>
            </a:r>
            <a:r>
              <a:rPr lang="en-US" sz="2000" dirty="0" err="1"/>
              <a:t>dt</a:t>
            </a:r>
            <a:r>
              <a:rPr lang="en-US" sz="2000" dirty="0"/>
              <a:t>)</a:t>
            </a:r>
          </a:p>
          <a:p>
            <a:endParaRPr lang="en-US" sz="2000" dirty="0"/>
          </a:p>
          <a:p>
            <a:r>
              <a:rPr lang="en-US" sz="2000" dirty="0"/>
              <a:t>(For gas shocks remember </a:t>
            </a:r>
            <a:r>
              <a:rPr lang="en-US" sz="2000" dirty="0" err="1">
                <a:latin typeface="Symbol" charset="2"/>
                <a:cs typeface="Symbol" charset="2"/>
              </a:rPr>
              <a:t>D</a:t>
            </a:r>
            <a:r>
              <a:rPr lang="en-US" sz="2000" dirty="0" err="1"/>
              <a:t>p</a:t>
            </a:r>
            <a:r>
              <a:rPr lang="en-US" sz="2000" dirty="0"/>
              <a:t> </a:t>
            </a:r>
            <a:r>
              <a:rPr lang="en-US" sz="2000" dirty="0">
                <a:latin typeface="Symbol" charset="2"/>
                <a:cs typeface="Symbol" charset="2"/>
              </a:rPr>
              <a:t>a</a:t>
            </a:r>
            <a:r>
              <a:rPr lang="en-US" sz="2000" dirty="0"/>
              <a:t> F)</a:t>
            </a:r>
          </a:p>
          <a:p>
            <a:endParaRPr lang="en-US" sz="2000" dirty="0"/>
          </a:p>
          <a:p>
            <a:r>
              <a:rPr lang="en-US" sz="2000" dirty="0" err="1"/>
              <a:t>F</a:t>
            </a:r>
            <a:r>
              <a:rPr lang="en-US" sz="2000" baseline="-25000" dirty="0" err="1"/>
              <a:t>spring</a:t>
            </a:r>
            <a:r>
              <a:rPr lang="en-US" sz="2000" dirty="0"/>
              <a:t> lags displacement by </a:t>
            </a:r>
            <a:r>
              <a:rPr lang="en-US" sz="2000" dirty="0">
                <a:latin typeface="Symbol" charset="2"/>
                <a:cs typeface="Symbol" charset="2"/>
              </a:rPr>
              <a:t>p</a:t>
            </a:r>
            <a:r>
              <a:rPr lang="en-US" sz="2000" dirty="0"/>
              <a:t> (180</a:t>
            </a:r>
            <a:r>
              <a:rPr lang="en-US" sz="2000" baseline="30000" dirty="0"/>
              <a:t>o</a:t>
            </a:r>
            <a:r>
              <a:rPr lang="en-US" sz="2000" dirty="0"/>
              <a:t>)</a:t>
            </a:r>
          </a:p>
          <a:p>
            <a:r>
              <a:rPr lang="en-US" sz="2000" dirty="0" err="1"/>
              <a:t>F</a:t>
            </a:r>
            <a:r>
              <a:rPr lang="en-US" sz="2000" baseline="-25000" dirty="0" err="1"/>
              <a:t>shock</a:t>
            </a:r>
            <a:r>
              <a:rPr lang="en-US" sz="2000" dirty="0"/>
              <a:t> lags displacement by </a:t>
            </a:r>
            <a:r>
              <a:rPr lang="en-US" sz="2000" dirty="0">
                <a:latin typeface="Symbol" charset="2"/>
                <a:cs typeface="Symbol" charset="2"/>
              </a:rPr>
              <a:t>p</a:t>
            </a:r>
            <a:r>
              <a:rPr lang="en-US" sz="2000" dirty="0"/>
              <a:t>/2 (90</a:t>
            </a:r>
            <a:r>
              <a:rPr lang="en-US" sz="2000" baseline="30000" dirty="0"/>
              <a:t>o</a:t>
            </a:r>
            <a:r>
              <a:rPr lang="en-US" sz="2000" dirty="0"/>
              <a:t>)</a:t>
            </a:r>
          </a:p>
          <a:p>
            <a:endParaRPr lang="en-US" sz="2000" dirty="0"/>
          </a:p>
          <a:p>
            <a:r>
              <a:rPr lang="en-US" sz="2000" dirty="0" err="1"/>
              <a:t>F</a:t>
            </a:r>
            <a:r>
              <a:rPr lang="en-US" sz="2000" baseline="-25000" dirty="0" err="1"/>
              <a:t>sp</a:t>
            </a:r>
            <a:r>
              <a:rPr lang="en-US" sz="2000" dirty="0"/>
              <a:t> + </a:t>
            </a:r>
            <a:r>
              <a:rPr lang="en-US" sz="2000" dirty="0" err="1"/>
              <a:t>F</a:t>
            </a:r>
            <a:r>
              <a:rPr lang="en-US" sz="2000" baseline="-25000" dirty="0" err="1"/>
              <a:t>sh</a:t>
            </a:r>
            <a:r>
              <a:rPr lang="en-US" sz="2000" dirty="0"/>
              <a:t> + F</a:t>
            </a:r>
            <a:r>
              <a:rPr lang="en-US" sz="2000" baseline="-25000" dirty="0"/>
              <a:t>I</a:t>
            </a:r>
            <a:r>
              <a:rPr lang="en-US" sz="2000" dirty="0"/>
              <a:t> = 0</a:t>
            </a:r>
          </a:p>
        </p:txBody>
      </p:sp>
    </p:spTree>
    <p:extLst>
      <p:ext uri="{BB962C8B-B14F-4D97-AF65-F5344CB8AC3E}">
        <p14:creationId xmlns:p14="http://schemas.microsoft.com/office/powerpoint/2010/main" val="247519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continued.</a:t>
            </a:r>
          </a:p>
        </p:txBody>
      </p:sp>
      <p:sp>
        <p:nvSpPr>
          <p:cNvPr id="3" name="Content Placeholder 2"/>
          <p:cNvSpPr>
            <a:spLocks noGrp="1"/>
          </p:cNvSpPr>
          <p:nvPr>
            <p:ph idx="1"/>
          </p:nvPr>
        </p:nvSpPr>
        <p:spPr>
          <a:xfrm>
            <a:off x="457199" y="1600200"/>
            <a:ext cx="8373741" cy="4525963"/>
          </a:xfrm>
        </p:spPr>
        <p:txBody>
          <a:bodyPr>
            <a:normAutofit/>
          </a:bodyPr>
          <a:lstStyle/>
          <a:p>
            <a:r>
              <a:rPr lang="en-US" sz="2800" dirty="0"/>
              <a:t>For low frequency input (</a:t>
            </a:r>
            <a:r>
              <a:rPr lang="en-US" sz="2800" dirty="0">
                <a:latin typeface="Symbol" charset="2"/>
                <a:cs typeface="Symbol" charset="2"/>
              </a:rPr>
              <a:t>a</a:t>
            </a:r>
            <a:r>
              <a:rPr lang="en-US" sz="2800" dirty="0"/>
              <a:t> &lt;&lt; 1, or long slow bumps): </a:t>
            </a:r>
          </a:p>
          <a:p>
            <a:pPr marL="0" indent="0" algn="ctr">
              <a:buNone/>
            </a:pPr>
            <a:r>
              <a:rPr lang="en-US" sz="2800" dirty="0" err="1"/>
              <a:t>F</a:t>
            </a:r>
            <a:r>
              <a:rPr lang="en-US" sz="2800" baseline="-25000" dirty="0" err="1"/>
              <a:t>sh</a:t>
            </a:r>
            <a:r>
              <a:rPr lang="en-US" sz="2800" dirty="0"/>
              <a:t> ~ 0  and </a:t>
            </a:r>
            <a:r>
              <a:rPr lang="en-US" sz="2800" dirty="0" err="1"/>
              <a:t>F</a:t>
            </a:r>
            <a:r>
              <a:rPr lang="en-US" sz="2800" baseline="-25000" dirty="0" err="1"/>
              <a:t>sp</a:t>
            </a:r>
            <a:r>
              <a:rPr lang="en-US" sz="2800" dirty="0"/>
              <a:t> is large</a:t>
            </a:r>
          </a:p>
          <a:p>
            <a:r>
              <a:rPr lang="en-US" sz="2800" dirty="0"/>
              <a:t>For high frequency input (</a:t>
            </a:r>
            <a:r>
              <a:rPr lang="en-US" sz="2800" dirty="0">
                <a:latin typeface="Symbol" charset="2"/>
                <a:cs typeface="Symbol" charset="2"/>
              </a:rPr>
              <a:t>a</a:t>
            </a:r>
            <a:r>
              <a:rPr lang="en-US" sz="2800" dirty="0"/>
              <a:t> &gt;&gt;1, or closely space bumps):</a:t>
            </a:r>
          </a:p>
          <a:p>
            <a:pPr marL="0" indent="0" algn="ctr">
              <a:buNone/>
            </a:pPr>
            <a:r>
              <a:rPr lang="en-US" sz="2800" dirty="0"/>
              <a:t>F</a:t>
            </a:r>
            <a:r>
              <a:rPr lang="en-US" sz="2800" baseline="-25000" dirty="0"/>
              <a:t>I</a:t>
            </a:r>
            <a:r>
              <a:rPr lang="en-US" sz="2800" dirty="0"/>
              <a:t>(t) leads displacement by </a:t>
            </a:r>
            <a:r>
              <a:rPr lang="en-US" sz="2800" dirty="0">
                <a:latin typeface="Symbol" charset="2"/>
                <a:cs typeface="Symbol" charset="2"/>
              </a:rPr>
              <a:t>p</a:t>
            </a:r>
            <a:r>
              <a:rPr lang="en-US" sz="2800" dirty="0"/>
              <a:t>/2</a:t>
            </a:r>
          </a:p>
          <a:p>
            <a:pPr marL="0" indent="0" algn="ctr">
              <a:buNone/>
            </a:pPr>
            <a:r>
              <a:rPr lang="en-US" sz="2800" dirty="0" err="1"/>
              <a:t>F</a:t>
            </a:r>
            <a:r>
              <a:rPr lang="en-US" sz="2800" baseline="-25000" dirty="0" err="1"/>
              <a:t>sh</a:t>
            </a:r>
            <a:r>
              <a:rPr lang="en-US" sz="2800" dirty="0"/>
              <a:t> is large (dx/</a:t>
            </a:r>
            <a:r>
              <a:rPr lang="en-US" sz="2800" dirty="0" err="1"/>
              <a:t>dt</a:t>
            </a:r>
            <a:r>
              <a:rPr lang="en-US" sz="2800" dirty="0"/>
              <a:t> is large)</a:t>
            </a:r>
          </a:p>
          <a:p>
            <a:pPr marL="0" indent="0">
              <a:buNone/>
            </a:pPr>
            <a:r>
              <a:rPr lang="en-US" sz="2800" dirty="0"/>
              <a:t>The shock absorber prevents the car from bouncing when it goes over a big bump.</a:t>
            </a:r>
          </a:p>
          <a:p>
            <a:pPr marL="0" indent="0">
              <a:buNone/>
            </a:pPr>
            <a:r>
              <a:rPr lang="en-US" sz="2800" dirty="0"/>
              <a:t>If the displacement is small the </a:t>
            </a:r>
            <a:r>
              <a:rPr lang="en-US" sz="2800" dirty="0" err="1"/>
              <a:t>F</a:t>
            </a:r>
            <a:r>
              <a:rPr lang="en-US" sz="2800" baseline="-25000" dirty="0" err="1"/>
              <a:t>sp</a:t>
            </a:r>
            <a:r>
              <a:rPr lang="en-US" sz="2800" dirty="0"/>
              <a:t> is small.</a:t>
            </a:r>
          </a:p>
          <a:p>
            <a:pPr marL="0" indent="0">
              <a:buNone/>
            </a:pPr>
            <a:endParaRPr lang="en-US" dirty="0"/>
          </a:p>
        </p:txBody>
      </p:sp>
      <p:sp>
        <p:nvSpPr>
          <p:cNvPr id="4" name="Slide Number Placeholder 3"/>
          <p:cNvSpPr>
            <a:spLocks noGrp="1"/>
          </p:cNvSpPr>
          <p:nvPr>
            <p:ph type="sldNum" sz="quarter" idx="12"/>
          </p:nvPr>
        </p:nvSpPr>
        <p:spPr/>
        <p:txBody>
          <a:bodyPr/>
          <a:lstStyle/>
          <a:p>
            <a:fld id="{3F5723F0-1D94-BE48-BB76-BD611AC8CF11}" type="slidenum">
              <a:rPr lang="en-US" smtClean="0"/>
              <a:t>17</a:t>
            </a:fld>
            <a:endParaRPr lang="en-US" dirty="0"/>
          </a:p>
        </p:txBody>
      </p:sp>
    </p:spTree>
    <p:extLst>
      <p:ext uri="{BB962C8B-B14F-4D97-AF65-F5344CB8AC3E}">
        <p14:creationId xmlns:p14="http://schemas.microsoft.com/office/powerpoint/2010/main" val="13493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143000"/>
          </a:xfrm>
        </p:spPr>
        <p:txBody>
          <a:bodyPr/>
          <a:lstStyle/>
          <a:p>
            <a:r>
              <a:rPr lang="en-US" dirty="0"/>
              <a:t>Summary</a:t>
            </a:r>
          </a:p>
        </p:txBody>
      </p:sp>
      <p:sp>
        <p:nvSpPr>
          <p:cNvPr id="3" name="Content Placeholder 2"/>
          <p:cNvSpPr>
            <a:spLocks noGrp="1"/>
          </p:cNvSpPr>
          <p:nvPr>
            <p:ph idx="1"/>
          </p:nvPr>
        </p:nvSpPr>
        <p:spPr>
          <a:xfrm>
            <a:off x="457200" y="1306513"/>
            <a:ext cx="8229600" cy="4525963"/>
          </a:xfrm>
        </p:spPr>
        <p:txBody>
          <a:bodyPr>
            <a:noAutofit/>
          </a:bodyPr>
          <a:lstStyle/>
          <a:p>
            <a:r>
              <a:rPr lang="en-US" sz="2400" dirty="0"/>
              <a:t>Many environmental sensors demonstrate first order response characteristics.</a:t>
            </a:r>
          </a:p>
          <a:p>
            <a:r>
              <a:rPr lang="en-US" sz="2400" dirty="0"/>
              <a:t>The time constant, </a:t>
            </a:r>
            <a:r>
              <a:rPr lang="en-US" sz="2400" dirty="0">
                <a:latin typeface="Symbol" charset="2"/>
                <a:cs typeface="Symbol" charset="2"/>
              </a:rPr>
              <a:t>t,</a:t>
            </a:r>
            <a:r>
              <a:rPr lang="en-US" sz="2400" dirty="0"/>
              <a:t> of a first order system can be determined from the response to a step decrease:</a:t>
            </a:r>
          </a:p>
          <a:p>
            <a:pPr marL="0" indent="0" algn="ctr">
              <a:buNone/>
            </a:pPr>
            <a:r>
              <a:rPr lang="en-US" sz="2400" dirty="0"/>
              <a:t>ln(X</a:t>
            </a:r>
            <a:r>
              <a:rPr lang="en-US" sz="2400" baseline="-25000" dirty="0"/>
              <a:t>0</a:t>
            </a:r>
            <a:r>
              <a:rPr lang="en-US" sz="2400" dirty="0"/>
              <a:t>/</a:t>
            </a:r>
            <a:r>
              <a:rPr lang="en-US" sz="2400" dirty="0" err="1"/>
              <a:t>X</a:t>
            </a:r>
            <a:r>
              <a:rPr lang="en-US" sz="2400" baseline="-25000" dirty="0" err="1"/>
              <a:t>t</a:t>
            </a:r>
            <a:r>
              <a:rPr lang="en-US" sz="2400" dirty="0"/>
              <a:t>) = t/</a:t>
            </a:r>
            <a:r>
              <a:rPr lang="en-US" sz="2400" dirty="0">
                <a:latin typeface="Symbol" charset="2"/>
                <a:cs typeface="Symbol" charset="2"/>
              </a:rPr>
              <a:t>t</a:t>
            </a:r>
            <a:endParaRPr lang="en-US" sz="2400" dirty="0"/>
          </a:p>
          <a:p>
            <a:pPr marL="0" indent="0" algn="ctr">
              <a:buNone/>
            </a:pPr>
            <a:r>
              <a:rPr lang="en-US" sz="2400" dirty="0">
                <a:latin typeface="Symbol" charset="2"/>
                <a:cs typeface="Symbol" charset="2"/>
              </a:rPr>
              <a:t>t = </a:t>
            </a:r>
            <a:r>
              <a:rPr lang="en-US" sz="2400" dirty="0">
                <a:latin typeface="+mj-lt"/>
                <a:cs typeface="Symbol" charset="2"/>
              </a:rPr>
              <a:t>t</a:t>
            </a:r>
            <a:r>
              <a:rPr lang="en-US" sz="2400" dirty="0">
                <a:latin typeface="Symbol" charset="2"/>
                <a:cs typeface="Symbol" charset="2"/>
              </a:rPr>
              <a:t>/</a:t>
            </a:r>
            <a:r>
              <a:rPr lang="en-US" sz="2400" dirty="0">
                <a:latin typeface="+mj-lt"/>
                <a:cs typeface="Symbol" charset="2"/>
              </a:rPr>
              <a:t>(ln</a:t>
            </a:r>
            <a:r>
              <a:rPr lang="en-US" sz="1800" dirty="0">
                <a:latin typeface="+mj-lt"/>
                <a:cs typeface="Symbol" charset="2"/>
              </a:rPr>
              <a:t>(X</a:t>
            </a:r>
            <a:r>
              <a:rPr lang="en-US" sz="1800" baseline="-25000" dirty="0">
                <a:latin typeface="+mj-lt"/>
                <a:cs typeface="Symbol" charset="2"/>
              </a:rPr>
              <a:t>0</a:t>
            </a:r>
            <a:r>
              <a:rPr lang="en-US" sz="1800" dirty="0">
                <a:latin typeface="+mj-lt"/>
                <a:cs typeface="Symbol" charset="2"/>
              </a:rPr>
              <a:t>/</a:t>
            </a:r>
            <a:r>
              <a:rPr lang="en-US" sz="1800" dirty="0" err="1">
                <a:latin typeface="+mj-lt"/>
                <a:cs typeface="Symbol" charset="2"/>
              </a:rPr>
              <a:t>X</a:t>
            </a:r>
            <a:r>
              <a:rPr lang="en-US" sz="1800" baseline="-25000" dirty="0" err="1">
                <a:latin typeface="+mj-lt"/>
                <a:cs typeface="Symbol" charset="2"/>
              </a:rPr>
              <a:t>t</a:t>
            </a:r>
            <a:r>
              <a:rPr lang="en-US" sz="1800" dirty="0">
                <a:latin typeface="+mj-lt"/>
                <a:cs typeface="Symbol" charset="2"/>
              </a:rPr>
              <a:t>)</a:t>
            </a:r>
            <a:r>
              <a:rPr lang="en-US" sz="2400" dirty="0">
                <a:latin typeface="Symbol" charset="2"/>
                <a:cs typeface="Symbol" charset="2"/>
              </a:rPr>
              <a:t>)</a:t>
            </a:r>
            <a:endParaRPr lang="en-US" sz="2400" dirty="0"/>
          </a:p>
          <a:p>
            <a:r>
              <a:rPr lang="en-US" sz="2400" dirty="0"/>
              <a:t>The finite response time of a sensor not only dictates the sampling time necessary to respond to a step change, it also:</a:t>
            </a:r>
          </a:p>
          <a:p>
            <a:r>
              <a:rPr lang="en-US" sz="2400" dirty="0"/>
              <a:t>Creates a time lag between an observed signal and its observation.</a:t>
            </a:r>
          </a:p>
          <a:p>
            <a:r>
              <a:rPr lang="en-US" sz="2400" dirty="0"/>
              <a:t>Induces an amplitude depression for high frequency fluctuations. </a:t>
            </a:r>
          </a:p>
        </p:txBody>
      </p:sp>
      <p:sp>
        <p:nvSpPr>
          <p:cNvPr id="4" name="Slide Number Placeholder 3"/>
          <p:cNvSpPr>
            <a:spLocks noGrp="1"/>
          </p:cNvSpPr>
          <p:nvPr>
            <p:ph type="sldNum" sz="quarter" idx="12"/>
          </p:nvPr>
        </p:nvSpPr>
        <p:spPr/>
        <p:txBody>
          <a:bodyPr/>
          <a:lstStyle/>
          <a:p>
            <a:fld id="{3F5723F0-1D94-BE48-BB76-BD611AC8CF11}" type="slidenum">
              <a:rPr lang="en-US" smtClean="0"/>
              <a:t>18</a:t>
            </a:fld>
            <a:endParaRPr lang="en-US" dirty="0"/>
          </a:p>
        </p:txBody>
      </p:sp>
    </p:spTree>
    <p:extLst>
      <p:ext uri="{BB962C8B-B14F-4D97-AF65-F5344CB8AC3E}">
        <p14:creationId xmlns:p14="http://schemas.microsoft.com/office/powerpoint/2010/main" val="321690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143000"/>
          </a:xfrm>
        </p:spPr>
        <p:txBody>
          <a:bodyPr/>
          <a:lstStyle/>
          <a:p>
            <a:r>
              <a:rPr lang="en-US" dirty="0"/>
              <a:t>Summary</a:t>
            </a:r>
          </a:p>
        </p:txBody>
      </p:sp>
      <p:sp>
        <p:nvSpPr>
          <p:cNvPr id="3" name="Content Placeholder 2"/>
          <p:cNvSpPr>
            <a:spLocks noGrp="1"/>
          </p:cNvSpPr>
          <p:nvPr>
            <p:ph idx="1"/>
          </p:nvPr>
        </p:nvSpPr>
        <p:spPr>
          <a:xfrm>
            <a:off x="457200" y="1306513"/>
            <a:ext cx="8229600" cy="4525963"/>
          </a:xfrm>
        </p:spPr>
        <p:txBody>
          <a:bodyPr>
            <a:noAutofit/>
          </a:bodyPr>
          <a:lstStyle/>
          <a:p>
            <a:pPr marL="0" indent="0">
              <a:buNone/>
            </a:pPr>
            <a:r>
              <a:rPr lang="en-US" sz="2400" dirty="0"/>
              <a:t>As an </a:t>
            </a:r>
            <a:r>
              <a:rPr lang="en-US" sz="2400" b="1" dirty="0"/>
              <a:t>example</a:t>
            </a:r>
            <a:r>
              <a:rPr lang="en-US" sz="2400" dirty="0"/>
              <a:t>, fires produce both black carbon and CO</a:t>
            </a:r>
            <a:r>
              <a:rPr lang="en-US" sz="2400" baseline="-25000" dirty="0"/>
              <a:t>2</a:t>
            </a:r>
            <a:r>
              <a:rPr lang="en-US" sz="2400" dirty="0"/>
              <a:t>, but think of correlating the slow response Aethalometer with the fast response Picarro.  You need to know the first order response time </a:t>
            </a:r>
            <a:r>
              <a:rPr lang="en-US" sz="2400" dirty="0">
                <a:latin typeface="Symbol" charset="2"/>
                <a:cs typeface="Symbol" charset="2"/>
              </a:rPr>
              <a:t>t</a:t>
            </a:r>
            <a:r>
              <a:rPr lang="en-US" sz="2400" dirty="0"/>
              <a:t> for each instrument.  Correlating bumps or spikes requires adjusting for both lag and amplitude.  This is in addition to any lag caused by different transport times between inlet and detector.</a:t>
            </a:r>
          </a:p>
        </p:txBody>
      </p:sp>
      <p:sp>
        <p:nvSpPr>
          <p:cNvPr id="4" name="Slide Number Placeholder 3"/>
          <p:cNvSpPr>
            <a:spLocks noGrp="1"/>
          </p:cNvSpPr>
          <p:nvPr>
            <p:ph type="sldNum" sz="quarter" idx="12"/>
          </p:nvPr>
        </p:nvSpPr>
        <p:spPr/>
        <p:txBody>
          <a:bodyPr/>
          <a:lstStyle/>
          <a:p>
            <a:fld id="{3F5723F0-1D94-BE48-BB76-BD611AC8CF11}" type="slidenum">
              <a:rPr lang="en-US" smtClean="0"/>
              <a:t>19</a:t>
            </a:fld>
            <a:endParaRPr lang="en-US" dirty="0"/>
          </a:p>
        </p:txBody>
      </p:sp>
    </p:spTree>
    <p:extLst>
      <p:ext uri="{BB962C8B-B14F-4D97-AF65-F5344CB8AC3E}">
        <p14:creationId xmlns:p14="http://schemas.microsoft.com/office/powerpoint/2010/main" val="168799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Dynamic Response</a:t>
            </a:r>
            <a:br>
              <a:rPr lang="en-US" sz="2800" dirty="0"/>
            </a:br>
            <a:r>
              <a:rPr lang="en-US" sz="2800" dirty="0"/>
              <a:t>Sensor output in response to changing input.</a:t>
            </a:r>
            <a:br>
              <a:rPr lang="en-US" sz="2800" dirty="0"/>
            </a:br>
            <a:endParaRPr lang="en-US" sz="2800" dirty="0"/>
          </a:p>
        </p:txBody>
      </p:sp>
      <p:sp>
        <p:nvSpPr>
          <p:cNvPr id="3" name="Content Placeholder 2"/>
          <p:cNvSpPr>
            <a:spLocks noGrp="1"/>
          </p:cNvSpPr>
          <p:nvPr>
            <p:ph idx="1"/>
          </p:nvPr>
        </p:nvSpPr>
        <p:spPr/>
        <p:txBody>
          <a:bodyPr/>
          <a:lstStyle/>
          <a:p>
            <a:pPr marL="0" indent="0" algn="ctr">
              <a:buNone/>
            </a:pPr>
            <a:r>
              <a:rPr lang="en-US" b="1" dirty="0"/>
              <a:t>Time response: First Order Systems</a:t>
            </a:r>
          </a:p>
          <a:p>
            <a:pPr marL="0" indent="0">
              <a:buNone/>
            </a:pPr>
            <a:r>
              <a:rPr lang="en-US" dirty="0"/>
              <a:t>For a </a:t>
            </a:r>
            <a:r>
              <a:rPr lang="en-US" u="sng" dirty="0"/>
              <a:t>step change </a:t>
            </a:r>
            <a:r>
              <a:rPr lang="en-US" dirty="0"/>
              <a:t>in input:</a:t>
            </a:r>
          </a:p>
          <a:p>
            <a:pPr marL="0" indent="0" algn="ctr">
              <a:buNone/>
            </a:pPr>
            <a:r>
              <a:rPr lang="en-US" b="1" dirty="0"/>
              <a:t>X’(t’) = 1 – e</a:t>
            </a:r>
            <a:r>
              <a:rPr lang="en-US" b="1" baseline="30000" dirty="0"/>
              <a:t>–t’</a:t>
            </a:r>
          </a:p>
          <a:p>
            <a:r>
              <a:rPr lang="en-US" dirty="0"/>
              <a:t>Where X’ is the normalized output (0-1).</a:t>
            </a:r>
          </a:p>
          <a:p>
            <a:r>
              <a:rPr lang="en-US" dirty="0"/>
              <a:t>t’ is the time in system time constants, i.e., </a:t>
            </a:r>
          </a:p>
          <a:p>
            <a:pPr marL="0" indent="0">
              <a:buNone/>
            </a:pPr>
            <a:r>
              <a:rPr lang="en-US" dirty="0"/>
              <a:t>t’ = t/</a:t>
            </a:r>
            <a:r>
              <a:rPr lang="en-US" dirty="0">
                <a:latin typeface="Symbol" charset="2"/>
                <a:cs typeface="Symbol" charset="2"/>
              </a:rPr>
              <a:t>t</a:t>
            </a:r>
            <a:r>
              <a:rPr lang="en-US" dirty="0"/>
              <a:t> where </a:t>
            </a:r>
            <a:r>
              <a:rPr lang="en-US" dirty="0">
                <a:latin typeface="Symbol" charset="2"/>
                <a:cs typeface="Symbol" charset="2"/>
              </a:rPr>
              <a:t>t</a:t>
            </a:r>
            <a:r>
              <a:rPr lang="en-US" dirty="0"/>
              <a:t> is the e-folding time constant.</a:t>
            </a:r>
          </a:p>
          <a:p>
            <a:r>
              <a:rPr lang="en-US" dirty="0"/>
              <a:t>95% of a step change occurs in 3t’.</a:t>
            </a:r>
          </a:p>
        </p:txBody>
      </p:sp>
      <p:sp>
        <p:nvSpPr>
          <p:cNvPr id="4" name="Slide Number Placeholder 3"/>
          <p:cNvSpPr>
            <a:spLocks noGrp="1"/>
          </p:cNvSpPr>
          <p:nvPr>
            <p:ph type="sldNum" sz="quarter" idx="12"/>
          </p:nvPr>
        </p:nvSpPr>
        <p:spPr/>
        <p:txBody>
          <a:bodyPr/>
          <a:lstStyle/>
          <a:p>
            <a:fld id="{3F5723F0-1D94-BE48-BB76-BD611AC8CF11}" type="slidenum">
              <a:rPr lang="en-US" smtClean="0"/>
              <a:t>2</a:t>
            </a:fld>
            <a:endParaRPr lang="en-US" dirty="0"/>
          </a:p>
        </p:txBody>
      </p:sp>
    </p:spTree>
    <p:extLst>
      <p:ext uri="{BB962C8B-B14F-4D97-AF65-F5344CB8AC3E}">
        <p14:creationId xmlns:p14="http://schemas.microsoft.com/office/powerpoint/2010/main" val="141224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lstStyle/>
          <a:p>
            <a:pPr marL="0" indent="0">
              <a:buNone/>
            </a:pPr>
            <a:r>
              <a:rPr lang="en-US" dirty="0"/>
              <a:t>The time response, X, of a first order system can be described by a linear first order ODE.</a:t>
            </a:r>
          </a:p>
        </p:txBody>
      </p:sp>
      <p:sp>
        <p:nvSpPr>
          <p:cNvPr id="4" name="Slide Number Placeholder 3"/>
          <p:cNvSpPr>
            <a:spLocks noGrp="1"/>
          </p:cNvSpPr>
          <p:nvPr>
            <p:ph type="sldNum" sz="quarter" idx="12"/>
          </p:nvPr>
        </p:nvSpPr>
        <p:spPr/>
        <p:txBody>
          <a:bodyPr/>
          <a:lstStyle/>
          <a:p>
            <a:fld id="{3F5723F0-1D94-BE48-BB76-BD611AC8CF11}"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42465584"/>
              </p:ext>
            </p:extLst>
          </p:nvPr>
        </p:nvGraphicFramePr>
        <p:xfrm>
          <a:off x="2970499" y="3050768"/>
          <a:ext cx="2821062" cy="843058"/>
        </p:xfrm>
        <a:graphic>
          <a:graphicData uri="http://schemas.openxmlformats.org/presentationml/2006/ole">
            <mc:AlternateContent xmlns:mc="http://schemas.openxmlformats.org/markup-compatibility/2006">
              <mc:Choice xmlns:v="urn:schemas-microsoft-com:vml" Requires="v">
                <p:oleObj spid="_x0000_s3104" name="Equation" r:id="rId3" imgW="876300" imgH="393700" progId="Equation.3">
                  <p:embed/>
                </p:oleObj>
              </mc:Choice>
              <mc:Fallback>
                <p:oleObj name="Equation" r:id="rId3" imgW="876300" imgH="393700" progId="Equation.3">
                  <p:embed/>
                  <p:pic>
                    <p:nvPicPr>
                      <p:cNvPr id="0" name=""/>
                      <p:cNvPicPr/>
                      <p:nvPr/>
                    </p:nvPicPr>
                    <p:blipFill>
                      <a:blip r:embed="rId4"/>
                      <a:stretch>
                        <a:fillRect/>
                      </a:stretch>
                    </p:blipFill>
                    <p:spPr>
                      <a:xfrm>
                        <a:off x="2970499" y="3050768"/>
                        <a:ext cx="2821062" cy="843058"/>
                      </a:xfrm>
                      <a:prstGeom prst="rect">
                        <a:avLst/>
                      </a:prstGeom>
                    </p:spPr>
                  </p:pic>
                </p:oleObj>
              </mc:Fallback>
            </mc:AlternateContent>
          </a:graphicData>
        </a:graphic>
      </p:graphicFrame>
    </p:spTree>
    <p:extLst>
      <p:ext uri="{BB962C8B-B14F-4D97-AF65-F5344CB8AC3E}">
        <p14:creationId xmlns:p14="http://schemas.microsoft.com/office/powerpoint/2010/main" val="315890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 of a first order system to a step increase of input.</a:t>
            </a:r>
          </a:p>
        </p:txBody>
      </p:sp>
      <p:sp>
        <p:nvSpPr>
          <p:cNvPr id="4" name="Slide Number Placeholder 3"/>
          <p:cNvSpPr>
            <a:spLocks noGrp="1"/>
          </p:cNvSpPr>
          <p:nvPr>
            <p:ph type="sldNum" sz="quarter" idx="12"/>
          </p:nvPr>
        </p:nvSpPr>
        <p:spPr/>
        <p:txBody>
          <a:bodyPr/>
          <a:lstStyle/>
          <a:p>
            <a:fld id="{3F5723F0-1D94-BE48-BB76-BD611AC8CF11}" type="slidenum">
              <a:rPr lang="en-US" smtClean="0"/>
              <a:t>3</a:t>
            </a:fld>
            <a:endParaRPr lang="en-US" dirty="0"/>
          </a:p>
        </p:txBody>
      </p:sp>
      <p:pic>
        <p:nvPicPr>
          <p:cNvPr id="7" name="Content Placeholder 6"/>
          <p:cNvPicPr>
            <a:picLocks noGrp="1" noChangeAspect="1"/>
          </p:cNvPicPr>
          <p:nvPr>
            <p:ph idx="1"/>
          </p:nvPr>
        </p:nvPicPr>
        <p:blipFill rotWithShape="1">
          <a:blip r:embed="rId2"/>
          <a:srcRect l="-536" r="-2414"/>
          <a:stretch/>
        </p:blipFill>
        <p:spPr>
          <a:xfrm>
            <a:off x="1426866" y="1600200"/>
            <a:ext cx="6281976" cy="4659391"/>
          </a:xfrm>
        </p:spPr>
      </p:pic>
    </p:spTree>
    <p:extLst>
      <p:ext uri="{BB962C8B-B14F-4D97-AF65-F5344CB8AC3E}">
        <p14:creationId xmlns:p14="http://schemas.microsoft.com/office/powerpoint/2010/main" val="380289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10300" r="-10300"/>
          <a:stretch>
            <a:fillRect/>
          </a:stretch>
        </p:blipFill>
        <p:spPr>
          <a:xfrm>
            <a:off x="110612" y="1079500"/>
            <a:ext cx="9176394" cy="5046663"/>
          </a:xfrm>
        </p:spPr>
      </p:pic>
      <p:sp>
        <p:nvSpPr>
          <p:cNvPr id="4" name="Slide Number Placeholder 3"/>
          <p:cNvSpPr>
            <a:spLocks noGrp="1"/>
          </p:cNvSpPr>
          <p:nvPr>
            <p:ph type="sldNum" sz="quarter" idx="12"/>
          </p:nvPr>
        </p:nvSpPr>
        <p:spPr/>
        <p:txBody>
          <a:bodyPr/>
          <a:lstStyle/>
          <a:p>
            <a:fld id="{3F5723F0-1D94-BE48-BB76-BD611AC8CF11}" type="slidenum">
              <a:rPr lang="en-US" smtClean="0"/>
              <a:t>4</a:t>
            </a:fld>
            <a:endParaRPr lang="en-US" dirty="0"/>
          </a:p>
        </p:txBody>
      </p:sp>
    </p:spTree>
    <p:extLst>
      <p:ext uri="{BB962C8B-B14F-4D97-AF65-F5344CB8AC3E}">
        <p14:creationId xmlns:p14="http://schemas.microsoft.com/office/powerpoint/2010/main" val="384160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081713"/>
          </a:xfrm>
        </p:spPr>
        <p:txBody>
          <a:bodyPr>
            <a:normAutofit fontScale="90000"/>
          </a:bodyPr>
          <a:lstStyle/>
          <a:p>
            <a:pPr algn="l"/>
            <a:r>
              <a:rPr lang="en-US" sz="2400" dirty="0"/>
              <a:t>The finite response time of a first order system creates a </a:t>
            </a:r>
            <a:r>
              <a:rPr lang="en-US" sz="2400" u="sng" dirty="0"/>
              <a:t>time</a:t>
            </a:r>
            <a:r>
              <a:rPr lang="en-US" sz="2400" dirty="0"/>
              <a:t> </a:t>
            </a:r>
            <a:r>
              <a:rPr lang="en-US" sz="2400" u="sng" dirty="0"/>
              <a:t>lag</a:t>
            </a:r>
            <a:r>
              <a:rPr lang="en-US" sz="2400" dirty="0"/>
              <a:t> for the output relative to the input.  For a step change of duration much longer than the time constant of the system:</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n-US" sz="2400" dirty="0"/>
              <a:t>Where </a:t>
            </a:r>
            <a:r>
              <a:rPr lang="en-US" sz="2400" dirty="0" err="1"/>
              <a:t>t</a:t>
            </a:r>
            <a:r>
              <a:rPr lang="en-US" sz="2400" baseline="-25000" dirty="0" err="1"/>
              <a:t>mo</a:t>
            </a:r>
            <a:r>
              <a:rPr lang="en-US" sz="2400" dirty="0"/>
              <a:t> is the time of the mid point of the maximum output.</a:t>
            </a:r>
            <a:br>
              <a:rPr lang="en-US" sz="2400" dirty="0"/>
            </a:br>
            <a:r>
              <a:rPr lang="en-US" sz="2400" dirty="0"/>
              <a:t>					</a:t>
            </a:r>
            <a:r>
              <a:rPr lang="en-US" sz="2400" b="1" dirty="0"/>
              <a:t>If t’ &gt;&gt; 1, then </a:t>
            </a:r>
            <a:r>
              <a:rPr lang="en-US" sz="2400" b="1" dirty="0" err="1"/>
              <a:t>t’</a:t>
            </a:r>
            <a:r>
              <a:rPr lang="en-US" sz="2400" b="1" baseline="-25000" dirty="0" err="1"/>
              <a:t>mi</a:t>
            </a:r>
            <a:r>
              <a:rPr lang="en-US" sz="2400" b="1" baseline="-25000" dirty="0"/>
              <a:t> </a:t>
            </a:r>
            <a:r>
              <a:rPr lang="en-US" sz="2400" b="1" dirty="0">
                <a:latin typeface="ＭＳ ゴシック"/>
                <a:ea typeface="ＭＳ ゴシック"/>
                <a:cs typeface="ＭＳ ゴシック"/>
              </a:rPr>
              <a:t>≅</a:t>
            </a:r>
            <a:r>
              <a:rPr lang="en-US" sz="2400" b="1" baseline="-25000" dirty="0"/>
              <a:t> </a:t>
            </a:r>
            <a:r>
              <a:rPr lang="en-US" sz="2400" b="1" dirty="0" err="1"/>
              <a:t>t’</a:t>
            </a:r>
            <a:r>
              <a:rPr lang="en-US" sz="2400" b="1" baseline="-25000" dirty="0" err="1"/>
              <a:t>mo</a:t>
            </a:r>
            <a:r>
              <a:rPr lang="en-US" sz="2400" b="1" dirty="0"/>
              <a:t> – (2t’)</a:t>
            </a:r>
            <a:br>
              <a:rPr lang="en-US" sz="2400" b="1" dirty="0"/>
            </a:br>
            <a:endParaRPr lang="en-US" sz="2400" b="1" dirty="0"/>
          </a:p>
        </p:txBody>
      </p:sp>
      <p:sp>
        <p:nvSpPr>
          <p:cNvPr id="4" name="Slide Number Placeholder 3"/>
          <p:cNvSpPr>
            <a:spLocks noGrp="1"/>
          </p:cNvSpPr>
          <p:nvPr>
            <p:ph type="sldNum" sz="quarter" idx="12"/>
          </p:nvPr>
        </p:nvSpPr>
        <p:spPr/>
        <p:txBody>
          <a:bodyPr/>
          <a:lstStyle/>
          <a:p>
            <a:fld id="{3F5723F0-1D94-BE48-BB76-BD611AC8CF11}" type="slidenum">
              <a:rPr lang="en-US" smtClean="0"/>
              <a:t>5</a:t>
            </a:fld>
            <a:endParaRPr lang="en-US" dirty="0"/>
          </a:p>
        </p:txBody>
      </p:sp>
      <p:sp>
        <p:nvSpPr>
          <p:cNvPr id="41" name="TextBox 40"/>
          <p:cNvSpPr txBox="1"/>
          <p:nvPr/>
        </p:nvSpPr>
        <p:spPr>
          <a:xfrm rot="16200000">
            <a:off x="1126086" y="2976189"/>
            <a:ext cx="1210733" cy="375751"/>
          </a:xfrm>
          <a:prstGeom prst="rect">
            <a:avLst/>
          </a:prstGeom>
          <a:noFill/>
        </p:spPr>
        <p:txBody>
          <a:bodyPr wrap="square" rtlCol="0">
            <a:spAutoFit/>
          </a:bodyPr>
          <a:lstStyle/>
          <a:p>
            <a:r>
              <a:rPr lang="en-US" dirty="0"/>
              <a:t>Signal </a:t>
            </a:r>
          </a:p>
        </p:txBody>
      </p:sp>
      <p:grpSp>
        <p:nvGrpSpPr>
          <p:cNvPr id="59" name="Group 58"/>
          <p:cNvGrpSpPr/>
          <p:nvPr/>
        </p:nvGrpSpPr>
        <p:grpSpPr>
          <a:xfrm>
            <a:off x="1731453" y="1948327"/>
            <a:ext cx="5778305" cy="3286425"/>
            <a:chOff x="1799360" y="3197237"/>
            <a:chExt cx="5778305" cy="2854829"/>
          </a:xfrm>
        </p:grpSpPr>
        <p:sp>
          <p:nvSpPr>
            <p:cNvPr id="5" name="Rectangle 4"/>
            <p:cNvSpPr/>
            <p:nvPr/>
          </p:nvSpPr>
          <p:spPr>
            <a:xfrm>
              <a:off x="2208936" y="3197237"/>
              <a:ext cx="4917689" cy="2175289"/>
            </a:xfrm>
            <a:prstGeom prst="rect">
              <a:avLst/>
            </a:prstGeom>
            <a:solidFill>
              <a:schemeClr val="tx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9D9D9"/>
                </a:solidFill>
              </a:endParaRPr>
            </a:p>
          </p:txBody>
        </p:sp>
        <p:cxnSp>
          <p:nvCxnSpPr>
            <p:cNvPr id="7" name="Elbow Connector 6"/>
            <p:cNvCxnSpPr/>
            <p:nvPr/>
          </p:nvCxnSpPr>
          <p:spPr>
            <a:xfrm flipV="1">
              <a:off x="2208936" y="3727450"/>
              <a:ext cx="2406023" cy="1075706"/>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a:off x="4614960" y="3727450"/>
              <a:ext cx="2511665" cy="1075706"/>
            </a:xfrm>
            <a:prstGeom prst="bentConnector3">
              <a:avLst>
                <a:gd name="adj1" fmla="val 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1813038" y="3658916"/>
              <a:ext cx="11293" cy="4037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3823308" y="5682734"/>
              <a:ext cx="660660" cy="369332"/>
            </a:xfrm>
            <a:prstGeom prst="rect">
              <a:avLst/>
            </a:prstGeom>
          </p:spPr>
          <p:txBody>
            <a:bodyPr wrap="none">
              <a:spAutoFit/>
            </a:bodyPr>
            <a:lstStyle/>
            <a:p>
              <a:r>
                <a:rPr lang="en-US" dirty="0"/>
                <a:t>Time  </a:t>
              </a:r>
            </a:p>
          </p:txBody>
        </p:sp>
        <p:cxnSp>
          <p:nvCxnSpPr>
            <p:cNvPr id="51" name="Straight Arrow Connector 50"/>
            <p:cNvCxnSpPr/>
            <p:nvPr/>
          </p:nvCxnSpPr>
          <p:spPr>
            <a:xfrm flipV="1">
              <a:off x="4434775" y="5886965"/>
              <a:ext cx="429280" cy="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301998" y="5146299"/>
              <a:ext cx="4275667" cy="561450"/>
            </a:xfrm>
            <a:prstGeom prst="rect">
              <a:avLst/>
            </a:prstGeom>
            <a:noFill/>
          </p:spPr>
          <p:txBody>
            <a:bodyPr wrap="square" rtlCol="0">
              <a:spAutoFit/>
            </a:bodyPr>
            <a:lstStyle/>
            <a:p>
              <a:r>
                <a:rPr lang="en-US" sz="1400" dirty="0"/>
                <a:t>|</a:t>
              </a:r>
              <a:r>
                <a:rPr lang="en-US" dirty="0"/>
                <a:t>                   </a:t>
              </a:r>
              <a:r>
                <a:rPr lang="en-US" sz="1400" dirty="0"/>
                <a:t>|              |               |</a:t>
              </a:r>
            </a:p>
            <a:p>
              <a:r>
                <a:rPr lang="en-US" dirty="0"/>
                <a:t>t’</a:t>
              </a:r>
              <a:r>
                <a:rPr lang="en-US" baseline="-25000" dirty="0"/>
                <a:t>0</a:t>
              </a:r>
              <a:r>
                <a:rPr lang="en-US" dirty="0"/>
                <a:t>                </a:t>
              </a:r>
              <a:r>
                <a:rPr lang="en-US" dirty="0" err="1"/>
                <a:t>t’</a:t>
              </a:r>
              <a:r>
                <a:rPr lang="en-US" baseline="-25000" dirty="0" err="1"/>
                <a:t>mi</a:t>
              </a:r>
              <a:r>
                <a:rPr lang="en-US" baseline="-25000" dirty="0"/>
                <a:t>          </a:t>
              </a:r>
              <a:r>
                <a:rPr lang="en-US" dirty="0" err="1">
                  <a:solidFill>
                    <a:schemeClr val="accent2"/>
                  </a:solidFill>
                </a:rPr>
                <a:t>t’</a:t>
              </a:r>
              <a:r>
                <a:rPr lang="en-US" baseline="-25000" dirty="0" err="1">
                  <a:solidFill>
                    <a:schemeClr val="accent2"/>
                  </a:solidFill>
                </a:rPr>
                <a:t>mo</a:t>
              </a:r>
              <a:r>
                <a:rPr lang="en-US" baseline="-25000" dirty="0"/>
                <a:t>          </a:t>
              </a:r>
              <a:r>
                <a:rPr lang="en-US" dirty="0" err="1"/>
                <a:t>t’</a:t>
              </a:r>
              <a:r>
                <a:rPr lang="en-US" baseline="-25000" dirty="0" err="1"/>
                <a:t>f</a:t>
              </a:r>
              <a:endParaRPr lang="en-US" baseline="-25000" dirty="0"/>
            </a:p>
          </p:txBody>
        </p:sp>
        <p:sp>
          <p:nvSpPr>
            <p:cNvPr id="55" name="TextBox 54"/>
            <p:cNvSpPr txBox="1"/>
            <p:nvPr/>
          </p:nvSpPr>
          <p:spPr>
            <a:xfrm>
              <a:off x="6451605" y="4500123"/>
              <a:ext cx="921299" cy="507979"/>
            </a:xfrm>
            <a:prstGeom prst="rect">
              <a:avLst/>
            </a:prstGeom>
            <a:noFill/>
            <a:ln>
              <a:noFill/>
            </a:ln>
          </p:spPr>
          <p:txBody>
            <a:bodyPr wrap="square" rtlCol="0">
              <a:spAutoFit/>
            </a:bodyPr>
            <a:lstStyle/>
            <a:p>
              <a:r>
                <a:rPr lang="en-US" sz="1600" dirty="0"/>
                <a:t>Input</a:t>
              </a:r>
            </a:p>
            <a:p>
              <a:r>
                <a:rPr lang="en-US" sz="1600" dirty="0">
                  <a:solidFill>
                    <a:schemeClr val="accent2">
                      <a:lumMod val="75000"/>
                    </a:schemeClr>
                  </a:solidFill>
                </a:rPr>
                <a:t>output</a:t>
              </a:r>
            </a:p>
          </p:txBody>
        </p:sp>
        <p:sp>
          <p:nvSpPr>
            <p:cNvPr id="58" name="TextBox 57"/>
            <p:cNvSpPr txBox="1"/>
            <p:nvPr/>
          </p:nvSpPr>
          <p:spPr>
            <a:xfrm rot="16200000">
              <a:off x="1359187" y="3897206"/>
              <a:ext cx="1465122" cy="584776"/>
            </a:xfrm>
            <a:prstGeom prst="rect">
              <a:avLst/>
            </a:prstGeom>
            <a:noFill/>
          </p:spPr>
          <p:txBody>
            <a:bodyPr wrap="square" rtlCol="0">
              <a:spAutoFit/>
            </a:bodyPr>
            <a:lstStyle/>
            <a:p>
              <a:r>
                <a:rPr lang="en-US" sz="1600" dirty="0"/>
                <a:t>0</a:t>
              </a:r>
              <a:r>
                <a:rPr lang="en-US" dirty="0"/>
                <a:t>                     </a:t>
              </a:r>
              <a:r>
                <a:rPr lang="en-US" sz="1600" dirty="0"/>
                <a:t>1</a:t>
              </a:r>
              <a:endParaRPr lang="en-US" dirty="0"/>
            </a:p>
            <a:p>
              <a:r>
                <a:rPr lang="en-US" sz="1400" dirty="0"/>
                <a:t>|                            |</a:t>
              </a:r>
            </a:p>
          </p:txBody>
        </p:sp>
      </p:grpSp>
      <p:sp>
        <p:nvSpPr>
          <p:cNvPr id="3" name="Freeform 2"/>
          <p:cNvSpPr/>
          <p:nvPr/>
        </p:nvSpPr>
        <p:spPr>
          <a:xfrm>
            <a:off x="2119732" y="2760094"/>
            <a:ext cx="4925861" cy="1330256"/>
          </a:xfrm>
          <a:custGeom>
            <a:avLst/>
            <a:gdLst>
              <a:gd name="connsiteX0" fmla="*/ 0 w 4925861"/>
              <a:gd name="connsiteY0" fmla="*/ 1330256 h 1330256"/>
              <a:gd name="connsiteX1" fmla="*/ 1222563 w 4925861"/>
              <a:gd name="connsiteY1" fmla="*/ 1306516 h 1330256"/>
              <a:gd name="connsiteX2" fmla="*/ 1376867 w 4925861"/>
              <a:gd name="connsiteY2" fmla="*/ 1282776 h 1330256"/>
              <a:gd name="connsiteX3" fmla="*/ 1424345 w 4925861"/>
              <a:gd name="connsiteY3" fmla="*/ 1187814 h 1330256"/>
              <a:gd name="connsiteX4" fmla="*/ 1495562 w 4925861"/>
              <a:gd name="connsiteY4" fmla="*/ 1045372 h 1330256"/>
              <a:gd name="connsiteX5" fmla="*/ 1543041 w 4925861"/>
              <a:gd name="connsiteY5" fmla="*/ 891059 h 1330256"/>
              <a:gd name="connsiteX6" fmla="*/ 1673606 w 4925861"/>
              <a:gd name="connsiteY6" fmla="*/ 606175 h 1330256"/>
              <a:gd name="connsiteX7" fmla="*/ 1827910 w 4925861"/>
              <a:gd name="connsiteY7" fmla="*/ 309420 h 1330256"/>
              <a:gd name="connsiteX8" fmla="*/ 2005953 w 4925861"/>
              <a:gd name="connsiteY8" fmla="*/ 107627 h 1330256"/>
              <a:gd name="connsiteX9" fmla="*/ 2267083 w 4925861"/>
              <a:gd name="connsiteY9" fmla="*/ 36406 h 1330256"/>
              <a:gd name="connsiteX10" fmla="*/ 3038603 w 4925861"/>
              <a:gd name="connsiteY10" fmla="*/ 796 h 1330256"/>
              <a:gd name="connsiteX11" fmla="*/ 3192907 w 4925861"/>
              <a:gd name="connsiteY11" fmla="*/ 12666 h 1330256"/>
              <a:gd name="connsiteX12" fmla="*/ 3667689 w 4925861"/>
              <a:gd name="connsiteY12" fmla="*/ 24536 h 1330256"/>
              <a:gd name="connsiteX13" fmla="*/ 3893210 w 4925861"/>
              <a:gd name="connsiteY13" fmla="*/ 309420 h 1330256"/>
              <a:gd name="connsiteX14" fmla="*/ 4189949 w 4925861"/>
              <a:gd name="connsiteY14" fmla="*/ 784228 h 1330256"/>
              <a:gd name="connsiteX15" fmla="*/ 4320514 w 4925861"/>
              <a:gd name="connsiteY15" fmla="*/ 1104723 h 1330256"/>
              <a:gd name="connsiteX16" fmla="*/ 4356123 w 4925861"/>
              <a:gd name="connsiteY16" fmla="*/ 1247165 h 1330256"/>
              <a:gd name="connsiteX17" fmla="*/ 4925861 w 4925861"/>
              <a:gd name="connsiteY17" fmla="*/ 1223425 h 133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5861" h="1330256">
                <a:moveTo>
                  <a:pt x="0" y="1330256"/>
                </a:moveTo>
                <a:lnTo>
                  <a:pt x="1222563" y="1306516"/>
                </a:lnTo>
                <a:cubicBezTo>
                  <a:pt x="1452041" y="1298603"/>
                  <a:pt x="1343237" y="1302560"/>
                  <a:pt x="1376867" y="1282776"/>
                </a:cubicBezTo>
                <a:cubicBezTo>
                  <a:pt x="1410497" y="1262992"/>
                  <a:pt x="1424345" y="1187814"/>
                  <a:pt x="1424345" y="1187814"/>
                </a:cubicBezTo>
                <a:cubicBezTo>
                  <a:pt x="1444127" y="1148247"/>
                  <a:pt x="1475779" y="1094831"/>
                  <a:pt x="1495562" y="1045372"/>
                </a:cubicBezTo>
                <a:cubicBezTo>
                  <a:pt x="1515345" y="995913"/>
                  <a:pt x="1513367" y="964258"/>
                  <a:pt x="1543041" y="891059"/>
                </a:cubicBezTo>
                <a:cubicBezTo>
                  <a:pt x="1572715" y="817859"/>
                  <a:pt x="1626128" y="703115"/>
                  <a:pt x="1673606" y="606175"/>
                </a:cubicBezTo>
                <a:cubicBezTo>
                  <a:pt x="1721084" y="509235"/>
                  <a:pt x="1772519" y="392511"/>
                  <a:pt x="1827910" y="309420"/>
                </a:cubicBezTo>
                <a:cubicBezTo>
                  <a:pt x="1883301" y="226329"/>
                  <a:pt x="1932758" y="153129"/>
                  <a:pt x="2005953" y="107627"/>
                </a:cubicBezTo>
                <a:cubicBezTo>
                  <a:pt x="2079149" y="62125"/>
                  <a:pt x="2094975" y="54211"/>
                  <a:pt x="2267083" y="36406"/>
                </a:cubicBezTo>
                <a:cubicBezTo>
                  <a:pt x="2439191" y="18601"/>
                  <a:pt x="2884299" y="4753"/>
                  <a:pt x="3038603" y="796"/>
                </a:cubicBezTo>
                <a:cubicBezTo>
                  <a:pt x="3192907" y="-3161"/>
                  <a:pt x="3088059" y="8709"/>
                  <a:pt x="3192907" y="12666"/>
                </a:cubicBezTo>
                <a:cubicBezTo>
                  <a:pt x="3297755" y="16623"/>
                  <a:pt x="3550972" y="-24923"/>
                  <a:pt x="3667689" y="24536"/>
                </a:cubicBezTo>
                <a:cubicBezTo>
                  <a:pt x="3784406" y="73995"/>
                  <a:pt x="3806167" y="182805"/>
                  <a:pt x="3893210" y="309420"/>
                </a:cubicBezTo>
                <a:cubicBezTo>
                  <a:pt x="3980253" y="436035"/>
                  <a:pt x="4118732" y="651678"/>
                  <a:pt x="4189949" y="784228"/>
                </a:cubicBezTo>
                <a:cubicBezTo>
                  <a:pt x="4261166" y="916778"/>
                  <a:pt x="4292818" y="1027567"/>
                  <a:pt x="4320514" y="1104723"/>
                </a:cubicBezTo>
                <a:cubicBezTo>
                  <a:pt x="4348210" y="1181879"/>
                  <a:pt x="4255232" y="1227381"/>
                  <a:pt x="4356123" y="1247165"/>
                </a:cubicBezTo>
                <a:cubicBezTo>
                  <a:pt x="4457014" y="1266949"/>
                  <a:pt x="4925861" y="1223425"/>
                  <a:pt x="4925861" y="1223425"/>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4216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O3 Sonde 2pm ET 17-05-17 Beltsville MD.png"/>
          <p:cNvPicPr>
            <a:picLocks noGrp="1" noChangeAspect="1"/>
          </p:cNvPicPr>
          <p:nvPr>
            <p:ph idx="1"/>
          </p:nvPr>
        </p:nvPicPr>
        <p:blipFill>
          <a:blip r:embed="rId2" cstate="screen">
            <a:extLst>
              <a:ext uri="{28A0092B-C50C-407E-A947-70E740481C1C}">
                <a14:useLocalDpi xmlns:a14="http://schemas.microsoft.com/office/drawing/2010/main"/>
              </a:ext>
            </a:extLst>
          </a:blip>
          <a:srcRect l="-16021" r="-16021"/>
          <a:stretch>
            <a:fillRect/>
          </a:stretch>
        </p:blipFill>
        <p:spPr>
          <a:xfrm>
            <a:off x="-680931" y="342569"/>
            <a:ext cx="10516376" cy="5783602"/>
          </a:xfrm>
        </p:spPr>
      </p:pic>
      <p:sp>
        <p:nvSpPr>
          <p:cNvPr id="6" name="Slide Number Placeholder 5"/>
          <p:cNvSpPr>
            <a:spLocks noGrp="1"/>
          </p:cNvSpPr>
          <p:nvPr>
            <p:ph type="sldNum" sz="quarter" idx="12"/>
          </p:nvPr>
        </p:nvSpPr>
        <p:spPr/>
        <p:txBody>
          <a:bodyPr/>
          <a:lstStyle/>
          <a:p>
            <a:pPr>
              <a:defRPr/>
            </a:pPr>
            <a:fld id="{E0A2EF31-B0F3-0C48-9B6A-543A922D5292}" type="slidenum">
              <a:rPr lang="en-US" smtClean="0"/>
              <a:pPr>
                <a:defRPr/>
              </a:pPr>
              <a:t>6</a:t>
            </a:fld>
            <a:endParaRPr lang="en-US" dirty="0"/>
          </a:p>
        </p:txBody>
      </p:sp>
    </p:spTree>
    <p:extLst>
      <p:ext uri="{BB962C8B-B14F-4D97-AF65-F5344CB8AC3E}">
        <p14:creationId xmlns:p14="http://schemas.microsoft.com/office/powerpoint/2010/main" val="327669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632733" y="-211377"/>
            <a:ext cx="4093698" cy="2655331"/>
          </a:xfrm>
          <a:prstGeom prst="rect">
            <a:avLst/>
          </a:prstGeom>
        </p:spPr>
      </p:pic>
      <p:sp>
        <p:nvSpPr>
          <p:cNvPr id="2" name="Title 1"/>
          <p:cNvSpPr>
            <a:spLocks noGrp="1"/>
          </p:cNvSpPr>
          <p:nvPr>
            <p:ph type="title"/>
          </p:nvPr>
        </p:nvSpPr>
        <p:spPr>
          <a:xfrm>
            <a:off x="245081" y="578290"/>
            <a:ext cx="4665599" cy="580271"/>
          </a:xfrm>
        </p:spPr>
        <p:txBody>
          <a:bodyPr>
            <a:noAutofit/>
          </a:bodyPr>
          <a:lstStyle/>
          <a:p>
            <a:r>
              <a:rPr lang="en-US" sz="2800" b="1" dirty="0"/>
              <a:t>RF2: Morning</a:t>
            </a:r>
            <a:br>
              <a:rPr lang="en-US" sz="2800" b="1" dirty="0"/>
            </a:br>
            <a:r>
              <a:rPr lang="en-US" sz="2800" b="1" dirty="0"/>
              <a:t>Vertical Profile over New Haven &amp; over the Sound</a:t>
            </a:r>
          </a:p>
        </p:txBody>
      </p:sp>
      <p:cxnSp>
        <p:nvCxnSpPr>
          <p:cNvPr id="13" name="Straight Arrow Connector 12"/>
          <p:cNvCxnSpPr>
            <a:stCxn id="2" idx="3"/>
          </p:cNvCxnSpPr>
          <p:nvPr/>
        </p:nvCxnSpPr>
        <p:spPr>
          <a:xfrm flipV="1">
            <a:off x="4910668" y="805331"/>
            <a:ext cx="2787098" cy="63121"/>
          </a:xfrm>
          <a:prstGeom prst="straightConnector1">
            <a:avLst/>
          </a:prstGeom>
          <a:ln w="571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21481" y="1084093"/>
            <a:ext cx="3648008" cy="157711"/>
          </a:xfrm>
          <a:prstGeom prst="straightConnector1">
            <a:avLst/>
          </a:prstGeom>
          <a:ln w="5715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254002" y="1659385"/>
            <a:ext cx="8438444" cy="5198641"/>
          </a:xfrm>
          <a:prstGeom prst="rect">
            <a:avLst/>
          </a:prstGeom>
        </p:spPr>
      </p:pic>
    </p:spTree>
    <p:extLst>
      <p:ext uri="{BB962C8B-B14F-4D97-AF65-F5344CB8AC3E}">
        <p14:creationId xmlns:p14="http://schemas.microsoft.com/office/powerpoint/2010/main" val="350634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288990" y="513183"/>
          <a:ext cx="8566020" cy="5831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104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Lag, continued.</a:t>
            </a:r>
          </a:p>
        </p:txBody>
      </p:sp>
      <p:sp>
        <p:nvSpPr>
          <p:cNvPr id="3" name="Content Placeholder 2"/>
          <p:cNvSpPr>
            <a:spLocks noGrp="1"/>
          </p:cNvSpPr>
          <p:nvPr>
            <p:ph idx="1"/>
          </p:nvPr>
        </p:nvSpPr>
        <p:spPr/>
        <p:txBody>
          <a:bodyPr>
            <a:normAutofit/>
          </a:bodyPr>
          <a:lstStyle/>
          <a:p>
            <a:r>
              <a:rPr lang="en-US" dirty="0"/>
              <a:t> The apparent middle of the step, a pollution plume or warm air parcel perhaps, will appear about 2t’ later than it occurred.  In a sounding or aircraft spiral this shows up as an difference in altitude for instruments with different response times.</a:t>
            </a:r>
          </a:p>
          <a:p>
            <a:r>
              <a:rPr lang="en-US" dirty="0"/>
              <a:t>The time integral of the input and output will, however, be the same. </a:t>
            </a:r>
          </a:p>
        </p:txBody>
      </p:sp>
      <p:sp>
        <p:nvSpPr>
          <p:cNvPr id="4" name="Slide Number Placeholder 3"/>
          <p:cNvSpPr>
            <a:spLocks noGrp="1"/>
          </p:cNvSpPr>
          <p:nvPr>
            <p:ph type="sldNum" sz="quarter" idx="12"/>
          </p:nvPr>
        </p:nvSpPr>
        <p:spPr/>
        <p:txBody>
          <a:bodyPr/>
          <a:lstStyle/>
          <a:p>
            <a:fld id="{3F5723F0-1D94-BE48-BB76-BD611AC8CF11}" type="slidenum">
              <a:rPr lang="en-US" smtClean="0"/>
              <a:t>9</a:t>
            </a:fld>
            <a:endParaRPr lang="en-US" dirty="0"/>
          </a:p>
        </p:txBody>
      </p:sp>
    </p:spTree>
    <p:extLst>
      <p:ext uri="{BB962C8B-B14F-4D97-AF65-F5344CB8AC3E}">
        <p14:creationId xmlns:p14="http://schemas.microsoft.com/office/powerpoint/2010/main" val="2176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2611</TotalTime>
  <Words>966</Words>
  <Application>Microsoft Macintosh PowerPoint</Application>
  <PresentationFormat>On-screen Show (4:3)</PresentationFormat>
  <Paragraphs>116</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ＭＳ ゴシック</vt:lpstr>
      <vt:lpstr>Arial</vt:lpstr>
      <vt:lpstr>Calibri</vt:lpstr>
      <vt:lpstr>Symbol</vt:lpstr>
      <vt:lpstr>Office Theme</vt:lpstr>
      <vt:lpstr>Equation</vt:lpstr>
      <vt:lpstr>AOSC 634/458R Air Sampling and Analysis</vt:lpstr>
      <vt:lpstr>Dynamic Response Sensor output in response to changing input. </vt:lpstr>
      <vt:lpstr>Response of a first order system to a step increase of input.</vt:lpstr>
      <vt:lpstr>PowerPoint Presentation</vt:lpstr>
      <vt:lpstr>The finite response time of a first order system creates a time lag for the output relative to the input.  For a step change of duration much longer than the time constant of the system:            Where tmo is the time of the mid point of the maximum output.      If t’ &gt;&gt; 1, then t’mi ≅ t’mo – (2t’) </vt:lpstr>
      <vt:lpstr>PowerPoint Presentation</vt:lpstr>
      <vt:lpstr>RF2: Morning Vertical Profile over New Haven &amp; over the Sound</vt:lpstr>
      <vt:lpstr>PowerPoint Presentation</vt:lpstr>
      <vt:lpstr>Time Lag, continued.</vt:lpstr>
      <vt:lpstr>Time Lag, continued.</vt:lpstr>
      <vt:lpstr>For a step change of duration less than the response time of the instrument (t’ or t) the integral is still the same as the input integral, but the amplitude is now reduced.            At very high frequencies (&gt;&gt; 1/t), the input begins to look like a DC signal again. </vt:lpstr>
      <vt:lpstr>Response to a ramp input.</vt:lpstr>
      <vt:lpstr>Response of a first order system to ramp input  in normalized variables.   In Brock’s book X’(t’) is output, the same as X’O(t’)</vt:lpstr>
      <vt:lpstr>If time t is less than a few time constants t then the output Xo is a function of time given by   Where the far right term is transient.  </vt:lpstr>
      <vt:lpstr>Implications</vt:lpstr>
      <vt:lpstr>Implications, continued.</vt:lpstr>
      <vt:lpstr>Implications, continued.</vt:lpstr>
      <vt:lpstr>Summary</vt:lpstr>
      <vt:lpstr>Summary</vt:lpstr>
      <vt:lpstr>Next Time</vt:lpstr>
    </vt:vector>
  </TitlesOfParts>
  <Company>umd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AOSC 634 Air Sampling and Analysis</dc:title>
  <dc:creator>Russell Dickerson</dc:creator>
  <cp:lastModifiedBy>Microsoft Office User</cp:lastModifiedBy>
  <cp:revision>68</cp:revision>
  <cp:lastPrinted>2020-02-06T23:00:24Z</cp:lastPrinted>
  <dcterms:created xsi:type="dcterms:W3CDTF">2013-01-28T00:18:34Z</dcterms:created>
  <dcterms:modified xsi:type="dcterms:W3CDTF">2020-02-07T15:00:06Z</dcterms:modified>
</cp:coreProperties>
</file>